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32"/>
  </p:notesMasterIdLst>
  <p:sldIdLst>
    <p:sldId id="256" r:id="rId2"/>
    <p:sldId id="257" r:id="rId3"/>
    <p:sldId id="266" r:id="rId4"/>
    <p:sldId id="267" r:id="rId5"/>
    <p:sldId id="282" r:id="rId6"/>
    <p:sldId id="268" r:id="rId7"/>
    <p:sldId id="283" r:id="rId8"/>
    <p:sldId id="269" r:id="rId9"/>
    <p:sldId id="288" r:id="rId10"/>
    <p:sldId id="280" r:id="rId11"/>
    <p:sldId id="258" r:id="rId12"/>
    <p:sldId id="265" r:id="rId13"/>
    <p:sldId id="261" r:id="rId14"/>
    <p:sldId id="270" r:id="rId15"/>
    <p:sldId id="272" r:id="rId16"/>
    <p:sldId id="262" r:id="rId17"/>
    <p:sldId id="271" r:id="rId18"/>
    <p:sldId id="284" r:id="rId19"/>
    <p:sldId id="285" r:id="rId20"/>
    <p:sldId id="263" r:id="rId21"/>
    <p:sldId id="286" r:id="rId22"/>
    <p:sldId id="287" r:id="rId23"/>
    <p:sldId id="259" r:id="rId24"/>
    <p:sldId id="264" r:id="rId25"/>
    <p:sldId id="260" r:id="rId26"/>
    <p:sldId id="275" r:id="rId27"/>
    <p:sldId id="276" r:id="rId28"/>
    <p:sldId id="277" r:id="rId29"/>
    <p:sldId id="278" r:id="rId30"/>
    <p:sldId id="289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endahuluan" id="{C4A0B933-CEC8-4220-AE86-1F597A3A27A5}">
          <p14:sldIdLst>
            <p14:sldId id="256"/>
            <p14:sldId id="257"/>
            <p14:sldId id="266"/>
          </p14:sldIdLst>
        </p14:section>
        <p14:section name="1. Kompleksitas Masalah" id="{9BE0EE03-5A06-4B08-B722-13B84F436C6C}">
          <p14:sldIdLst>
            <p14:sldId id="267"/>
            <p14:sldId id="282"/>
            <p14:sldId id="268"/>
            <p14:sldId id="283"/>
            <p14:sldId id="269"/>
            <p14:sldId id="288"/>
          </p14:sldIdLst>
        </p14:section>
        <p14:section name="2. Orisinalitas" id="{F6707BFF-3AE0-42DF-AF36-960D57C812E5}">
          <p14:sldIdLst>
            <p14:sldId id="280"/>
          </p14:sldIdLst>
        </p14:section>
        <p14:section name="3. Judul" id="{FB024D38-A36E-4B67-B867-C2ADAACAB606}">
          <p14:sldIdLst>
            <p14:sldId id="258"/>
            <p14:sldId id="265"/>
            <p14:sldId id="261"/>
            <p14:sldId id="270"/>
            <p14:sldId id="272"/>
          </p14:sldIdLst>
        </p14:section>
        <p14:section name="4. Menu Bantuan" id="{4AD7E895-2DDD-43D9-9E51-901635F9550C}">
          <p14:sldIdLst>
            <p14:sldId id="262"/>
            <p14:sldId id="271"/>
          </p14:sldIdLst>
        </p14:section>
        <p14:section name="5. Program Aman" id="{E6EE6A35-35B9-4F57-BED8-2AF195B05B73}">
          <p14:sldIdLst>
            <p14:sldId id="284"/>
            <p14:sldId id="285"/>
          </p14:sldIdLst>
        </p14:section>
        <p14:section name="6-7. Error Message" id="{C82706A1-2BAC-4C45-9606-9088F5262A0A}">
          <p14:sldIdLst>
            <p14:sldId id="263"/>
            <p14:sldId id="286"/>
          </p14:sldIdLst>
        </p14:section>
        <p14:section name="8. Penulisan" id="{7B32520D-8447-44B9-866A-F0678BC99426}">
          <p14:sldIdLst>
            <p14:sldId id="287"/>
          </p14:sldIdLst>
        </p14:section>
        <p14:section name="Tambahan" id="{55D7C607-8F3A-4FC7-B2B6-211611145D6C}">
          <p14:sldIdLst>
            <p14:sldId id="259"/>
            <p14:sldId id="264"/>
            <p14:sldId id="260"/>
            <p14:sldId id="275"/>
            <p14:sldId id="276"/>
            <p14:sldId id="277"/>
            <p14:sldId id="278"/>
          </p14:sldIdLst>
        </p14:section>
        <p14:section name="Penutup" id="{B5350F5C-5310-4CB2-9369-F49D191DE611}">
          <p14:sldIdLst>
            <p14:sldId id="28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9" d="100"/>
          <a:sy n="69" d="100"/>
        </p:scale>
        <p:origin x="69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5BCA08-1F09-4D50-ACCA-EEF4A6E80243}" type="datetimeFigureOut">
              <a:rPr lang="en-US" smtClean="0"/>
              <a:t>5/20/2018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F07549-7B1F-459A-9B2E-B8EA7FD902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6039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DA4B6-7BCA-4695-9C7D-7CEEC8B5B6B3}" type="datetime1">
              <a:rPr lang="en-US" smtClean="0"/>
              <a:t>5/20/2018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9FF50-D988-4E07-8BE9-1B4A30C3D4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0503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A96BC-31E0-4C45-B4FB-6532C447A19F}" type="datetime1">
              <a:rPr lang="en-US" smtClean="0"/>
              <a:t>5/20/2018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9FF50-D988-4E07-8BE9-1B4A30C3D4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062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51757-56EA-48F8-B4BD-FF7EA1B8BEA8}" type="datetime1">
              <a:rPr lang="en-US" smtClean="0"/>
              <a:t>5/20/2018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9FF50-D988-4E07-8BE9-1B4A30C3D4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7351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57D4C9-D2A6-416D-84B2-9DB0AEBC78CC}" type="datetime1">
              <a:rPr lang="en-US" smtClean="0"/>
              <a:t>5/20/2018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9FF50-D988-4E07-8BE9-1B4A30C3D4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4272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FCEEA-DA44-439A-B010-ACC31F7579B9}" type="datetime1">
              <a:rPr lang="en-US" smtClean="0"/>
              <a:t>5/20/2018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9FF50-D988-4E07-8BE9-1B4A30C3D4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8009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9BFD2-4C89-4892-BF49-F796391832F4}" type="datetime1">
              <a:rPr lang="en-US" smtClean="0"/>
              <a:t>5/20/2018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9FF50-D988-4E07-8BE9-1B4A30C3D4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8150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FB91C-6C52-4D08-B30F-11A8B8A1C549}" type="datetime1">
              <a:rPr lang="en-US" smtClean="0"/>
              <a:t>5/20/2018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9FF50-D988-4E07-8BE9-1B4A30C3D4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81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687BD4-34C4-4D53-9F9A-D99410B9E25A}" type="datetime1">
              <a:rPr lang="en-US" smtClean="0"/>
              <a:t>5/20/2018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9FF50-D988-4E07-8BE9-1B4A30C3D4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3828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5A2D4-A46C-43F5-895C-1AB68D6B774B}" type="datetime1">
              <a:rPr lang="en-US" smtClean="0"/>
              <a:t>5/20/2018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9FF50-D988-4E07-8BE9-1B4A30C3D4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9064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80844-B550-4502-B9B7-797FAEEF0FD1}" type="datetime1">
              <a:rPr lang="en-US" smtClean="0"/>
              <a:t>5/20/2018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9FF50-D988-4E07-8BE9-1B4A30C3D4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7513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672BFF-AD11-4D6F-B6B2-97AAEA64DE97}" type="datetime1">
              <a:rPr lang="en-US" smtClean="0"/>
              <a:t>5/20/2018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9FF50-D988-4E07-8BE9-1B4A30C3D4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0013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6AC4EE-DD31-4E4D-BA96-E15751C57543}" type="datetime1">
              <a:rPr lang="en-US" smtClean="0"/>
              <a:t>5/20/2018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09FF50-D988-4E07-8BE9-1B4A30C3D4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4992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mp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mp"/><Relationship Id="rId2" Type="http://schemas.openxmlformats.org/officeDocument/2006/relationships/image" Target="../media/image12.tmp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mp"/><Relationship Id="rId2" Type="http://schemas.openxmlformats.org/officeDocument/2006/relationships/image" Target="../media/image14.tmp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mp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7" Type="http://schemas.microsoft.com/office/2007/relationships/hdphoto" Target="../media/hdphoto8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tmp"/><Relationship Id="rId4" Type="http://schemas.openxmlformats.org/officeDocument/2006/relationships/image" Target="../media/image18.tmp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tmp"/><Relationship Id="rId5" Type="http://schemas.microsoft.com/office/2007/relationships/hdphoto" Target="../media/hdphoto11.wdp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mp"/><Relationship Id="rId2" Type="http://schemas.openxmlformats.org/officeDocument/2006/relationships/image" Target="../media/image25.tmp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mp"/><Relationship Id="rId2" Type="http://schemas.openxmlformats.org/officeDocument/2006/relationships/image" Target="../media/image27.tmp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irfanbstr/dotHunt-RPG-Game-Project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tmp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mp"/><Relationship Id="rId2" Type="http://schemas.openxmlformats.org/officeDocument/2006/relationships/image" Target="../media/image7.tmp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D4049-07DE-46FA-9993-BB287B6A9D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6800" y="1122363"/>
            <a:ext cx="10058400" cy="2387600"/>
          </a:xfrm>
        </p:spPr>
        <p:txBody>
          <a:bodyPr>
            <a:normAutofit fontScale="90000"/>
          </a:bodyPr>
          <a:lstStyle/>
          <a:p>
            <a:pPr algn="l"/>
            <a:r>
              <a:rPr lang="en-US" sz="11500" dirty="0"/>
              <a:t>.HUNT</a:t>
            </a:r>
            <a:r>
              <a:rPr lang="en-US" sz="4900" dirty="0"/>
              <a:t>(</a:t>
            </a:r>
            <a:r>
              <a:rPr lang="en-US" sz="4900" dirty="0" err="1"/>
              <a:t>dotHunt</a:t>
            </a:r>
            <a:r>
              <a:rPr lang="en-US" sz="4900" dirty="0"/>
              <a:t>)</a:t>
            </a:r>
            <a:br>
              <a:rPr lang="en-US" sz="8000" dirty="0"/>
            </a:br>
            <a:r>
              <a:rPr lang="en-US" sz="3600" dirty="0" err="1"/>
              <a:t>Sebuah</a:t>
            </a:r>
            <a:r>
              <a:rPr lang="en-US" sz="3600" dirty="0"/>
              <a:t> Role-Playing Game </a:t>
            </a:r>
            <a:r>
              <a:rPr lang="en-US" sz="3600" dirty="0" err="1"/>
              <a:t>Berbasis</a:t>
            </a:r>
            <a:r>
              <a:rPr lang="en-US" sz="3600" dirty="0"/>
              <a:t> </a:t>
            </a:r>
            <a:r>
              <a:rPr lang="en-US" sz="3600" dirty="0" err="1"/>
              <a:t>Teks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9E1399-D8DF-47B2-8A31-7E40CCD631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91747"/>
            <a:ext cx="9144000" cy="1655762"/>
          </a:xfrm>
        </p:spPr>
        <p:txBody>
          <a:bodyPr/>
          <a:lstStyle/>
          <a:p>
            <a:pPr algn="r"/>
            <a:r>
              <a:rPr lang="en-US" dirty="0"/>
              <a:t>Oleh:</a:t>
            </a:r>
          </a:p>
          <a:p>
            <a:pPr algn="r"/>
            <a:r>
              <a:rPr lang="en-US" dirty="0"/>
              <a:t>Irfan Budi Satria (1606908312)</a:t>
            </a:r>
          </a:p>
          <a:p>
            <a:pPr algn="r"/>
            <a:r>
              <a:rPr lang="en-US" dirty="0"/>
              <a:t>Edgar Dimas </a:t>
            </a:r>
            <a:r>
              <a:rPr lang="en-US" dirty="0" err="1"/>
              <a:t>Isaadrazak</a:t>
            </a:r>
            <a:r>
              <a:rPr lang="en-US"/>
              <a:t> (1606908520)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65A605-A89E-41AB-8611-E10811AF80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9FF50-D988-4E07-8BE9-1B4A30C3D4F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85935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22E6B-A17E-471B-BD74-AA7D42864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</a:t>
            </a:r>
            <a:r>
              <a:rPr lang="en-US" dirty="0" err="1"/>
              <a:t>Orisinalitas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DF57FE-06A0-4DAF-BA5D-55BE34CDF8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/>
              <a:t>dotHunt</a:t>
            </a:r>
            <a:r>
              <a:rPr lang="en-US" dirty="0"/>
              <a:t> </a:t>
            </a:r>
            <a:r>
              <a:rPr lang="en-US" dirty="0" err="1"/>
              <a:t>merupakan</a:t>
            </a:r>
            <a:r>
              <a:rPr lang="en-US" dirty="0"/>
              <a:t> </a:t>
            </a:r>
            <a:r>
              <a:rPr lang="en-US" dirty="0" err="1"/>
              <a:t>permainan</a:t>
            </a:r>
            <a:r>
              <a:rPr lang="en-US" dirty="0"/>
              <a:t> RPG yang </a:t>
            </a:r>
            <a:r>
              <a:rPr lang="en-US" dirty="0" err="1"/>
              <a:t>ditulis</a:t>
            </a:r>
            <a:r>
              <a:rPr lang="en-US" dirty="0"/>
              <a:t> oleh Irfan Budi Satria  dan Edgar Dimas </a:t>
            </a:r>
            <a:r>
              <a:rPr lang="en-US" dirty="0" err="1"/>
              <a:t>Isaadrazak</a:t>
            </a:r>
            <a:r>
              <a:rPr lang="en-US" dirty="0"/>
              <a:t>,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mengambil</a:t>
            </a:r>
            <a:r>
              <a:rPr lang="en-US" dirty="0"/>
              <a:t> </a:t>
            </a:r>
            <a:r>
              <a:rPr lang="en-US" dirty="0" err="1"/>
              <a:t>banyak</a:t>
            </a:r>
            <a:r>
              <a:rPr lang="en-US" dirty="0"/>
              <a:t> </a:t>
            </a:r>
            <a:r>
              <a:rPr lang="en-US" dirty="0" err="1"/>
              <a:t>referensi</a:t>
            </a:r>
            <a:r>
              <a:rPr lang="en-US" dirty="0"/>
              <a:t> dari </a:t>
            </a:r>
            <a:r>
              <a:rPr lang="en-US" dirty="0" err="1"/>
              <a:t>elemen</a:t>
            </a:r>
            <a:r>
              <a:rPr lang="en-US" dirty="0"/>
              <a:t> </a:t>
            </a:r>
            <a:r>
              <a:rPr lang="en-US" dirty="0" err="1"/>
              <a:t>permainan</a:t>
            </a:r>
            <a:r>
              <a:rPr lang="en-US" dirty="0"/>
              <a:t> RPG </a:t>
            </a:r>
            <a:r>
              <a:rPr lang="en-US" dirty="0" err="1"/>
              <a:t>khas</a:t>
            </a:r>
            <a:r>
              <a:rPr lang="en-US" dirty="0"/>
              <a:t> </a:t>
            </a:r>
            <a:r>
              <a:rPr lang="en-US" dirty="0" err="1"/>
              <a:t>Jepang</a:t>
            </a:r>
            <a:r>
              <a:rPr lang="en-US" dirty="0"/>
              <a:t>, </a:t>
            </a:r>
            <a:r>
              <a:rPr lang="en-US" dirty="0" err="1"/>
              <a:t>seperti</a:t>
            </a:r>
            <a:r>
              <a:rPr lang="en-US" dirty="0"/>
              <a:t> </a:t>
            </a:r>
            <a:r>
              <a:rPr lang="en-US" dirty="0" err="1"/>
              <a:t>judul-judul</a:t>
            </a:r>
            <a:r>
              <a:rPr lang="en-US" dirty="0"/>
              <a:t> yang </a:t>
            </a:r>
            <a:r>
              <a:rPr lang="en-US" dirty="0" err="1"/>
              <a:t>disebutkan</a:t>
            </a:r>
            <a:r>
              <a:rPr lang="en-US" dirty="0"/>
              <a:t> pada </a:t>
            </a:r>
            <a:r>
              <a:rPr lang="en-US" dirty="0" err="1"/>
              <a:t>bagian</a:t>
            </a:r>
            <a:r>
              <a:rPr lang="en-US" dirty="0"/>
              <a:t> </a:t>
            </a:r>
            <a:r>
              <a:rPr lang="en-US" dirty="0" err="1"/>
              <a:t>sebelumnya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membuat</a:t>
            </a:r>
            <a:r>
              <a:rPr lang="en-US" dirty="0"/>
              <a:t> </a:t>
            </a:r>
            <a:r>
              <a:rPr lang="en-US" dirty="0" err="1"/>
              <a:t>permainan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, kami </a:t>
            </a:r>
            <a:r>
              <a:rPr lang="en-US" dirty="0" err="1"/>
              <a:t>menggunakan</a:t>
            </a:r>
            <a:r>
              <a:rPr lang="en-US" dirty="0"/>
              <a:t> asset </a:t>
            </a:r>
            <a:r>
              <a:rPr lang="en-US" dirty="0" err="1"/>
              <a:t>berupa</a:t>
            </a:r>
            <a:r>
              <a:rPr lang="en-US" dirty="0"/>
              <a:t> </a:t>
            </a:r>
            <a:r>
              <a:rPr lang="en-US" dirty="0" err="1"/>
              <a:t>gambar-gambar</a:t>
            </a:r>
            <a:r>
              <a:rPr lang="en-US" dirty="0"/>
              <a:t> ASCII dari </a:t>
            </a:r>
            <a:r>
              <a:rPr lang="en-US" dirty="0" err="1"/>
              <a:t>tautan</a:t>
            </a:r>
            <a:r>
              <a:rPr lang="en-US" dirty="0"/>
              <a:t> </a:t>
            </a:r>
            <a:r>
              <a:rPr lang="en-US" dirty="0">
                <a:solidFill>
                  <a:srgbClr val="00FF00"/>
                </a:solidFill>
              </a:rPr>
              <a:t>www.asciiart.eu.</a:t>
            </a:r>
          </a:p>
          <a:p>
            <a:r>
              <a:rPr lang="en-US" dirty="0"/>
              <a:t>Gambar-</a:t>
            </a:r>
            <a:r>
              <a:rPr lang="en-US" dirty="0" err="1"/>
              <a:t>gambar</a:t>
            </a:r>
            <a:r>
              <a:rPr lang="en-US" dirty="0"/>
              <a:t> ASCII yang </a:t>
            </a:r>
            <a:r>
              <a:rPr lang="en-US" dirty="0" err="1"/>
              <a:t>digunakan</a:t>
            </a:r>
            <a:r>
              <a:rPr lang="en-US" dirty="0"/>
              <a:t> </a:t>
            </a:r>
            <a:r>
              <a:rPr lang="en-US" dirty="0" err="1"/>
              <a:t>merupakan</a:t>
            </a:r>
            <a:r>
              <a:rPr lang="en-US" dirty="0"/>
              <a:t> </a:t>
            </a:r>
            <a:r>
              <a:rPr lang="en-US" dirty="0" err="1"/>
              <a:t>milik</a:t>
            </a:r>
            <a:r>
              <a:rPr lang="en-US" dirty="0"/>
              <a:t> dari www.asciiart.eu </a:t>
            </a:r>
            <a:r>
              <a:rPr lang="en-US" dirty="0">
                <a:solidFill>
                  <a:srgbClr val="00FF00"/>
                </a:solidFill>
              </a:rPr>
              <a:t>dan </a:t>
            </a:r>
            <a:r>
              <a:rPr lang="en-US" dirty="0" err="1">
                <a:solidFill>
                  <a:srgbClr val="00FF00"/>
                </a:solidFill>
              </a:rPr>
              <a:t>tidak</a:t>
            </a:r>
            <a:r>
              <a:rPr lang="en-US" dirty="0">
                <a:solidFill>
                  <a:srgbClr val="00FF00"/>
                </a:solidFill>
              </a:rPr>
              <a:t> </a:t>
            </a:r>
            <a:r>
              <a:rPr lang="en-US" dirty="0" err="1">
                <a:solidFill>
                  <a:srgbClr val="00FF00"/>
                </a:solidFill>
              </a:rPr>
              <a:t>digunakan</a:t>
            </a:r>
            <a:r>
              <a:rPr lang="en-US" dirty="0">
                <a:solidFill>
                  <a:srgbClr val="00FF00"/>
                </a:solidFill>
              </a:rPr>
              <a:t> </a:t>
            </a:r>
            <a:r>
              <a:rPr lang="en-US" dirty="0" err="1">
                <a:solidFill>
                  <a:srgbClr val="00FF00"/>
                </a:solidFill>
              </a:rPr>
              <a:t>untuk</a:t>
            </a:r>
            <a:r>
              <a:rPr lang="en-US" dirty="0">
                <a:solidFill>
                  <a:srgbClr val="00FF00"/>
                </a:solidFill>
              </a:rPr>
              <a:t> </a:t>
            </a:r>
            <a:r>
              <a:rPr lang="en-US" dirty="0" err="1">
                <a:solidFill>
                  <a:srgbClr val="00FF00"/>
                </a:solidFill>
              </a:rPr>
              <a:t>tujuan</a:t>
            </a:r>
            <a:r>
              <a:rPr lang="en-US" dirty="0">
                <a:solidFill>
                  <a:srgbClr val="00FF00"/>
                </a:solidFill>
              </a:rPr>
              <a:t> </a:t>
            </a:r>
            <a:r>
              <a:rPr lang="en-US" dirty="0" err="1">
                <a:solidFill>
                  <a:srgbClr val="00FF00"/>
                </a:solidFill>
              </a:rPr>
              <a:t>komersialisasi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 err="1"/>
              <a:t>Semua</a:t>
            </a:r>
            <a:r>
              <a:rPr lang="en-US" dirty="0"/>
              <a:t> </a:t>
            </a:r>
            <a:r>
              <a:rPr lang="en-US" dirty="0" err="1"/>
              <a:t>sumber</a:t>
            </a:r>
            <a:r>
              <a:rPr lang="en-US" dirty="0"/>
              <a:t> </a:t>
            </a:r>
            <a:r>
              <a:rPr lang="en-US" dirty="0" err="1"/>
              <a:t>referensi</a:t>
            </a:r>
            <a:r>
              <a:rPr lang="en-US" dirty="0"/>
              <a:t> </a:t>
            </a:r>
            <a:r>
              <a:rPr lang="en-US" dirty="0" err="1"/>
              <a:t>kode</a:t>
            </a:r>
            <a:r>
              <a:rPr lang="en-US" dirty="0"/>
              <a:t> yang </a:t>
            </a:r>
            <a:r>
              <a:rPr lang="en-US" dirty="0" err="1"/>
              <a:t>digunakan</a:t>
            </a:r>
            <a:r>
              <a:rPr lang="en-US" dirty="0"/>
              <a:t> kami </a:t>
            </a:r>
            <a:r>
              <a:rPr lang="en-US" dirty="0" err="1"/>
              <a:t>lampirkan</a:t>
            </a:r>
            <a:r>
              <a:rPr lang="en-US" dirty="0"/>
              <a:t> pada </a:t>
            </a:r>
            <a:r>
              <a:rPr lang="en-US" dirty="0" err="1"/>
              <a:t>akhir</a:t>
            </a:r>
            <a:r>
              <a:rPr lang="en-US" dirty="0"/>
              <a:t> </a:t>
            </a:r>
            <a:r>
              <a:rPr lang="en-US" dirty="0" err="1"/>
              <a:t>presentasi</a:t>
            </a:r>
            <a:r>
              <a:rPr lang="en-US" dirty="0"/>
              <a:t>.</a:t>
            </a:r>
          </a:p>
          <a:p>
            <a:endParaRPr lang="en-US" dirty="0">
              <a:solidFill>
                <a:srgbClr val="00FF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836203-1495-4A4F-A4AC-1169DA110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9FF50-D988-4E07-8BE9-1B4A30C3D4F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7884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B0214-D63A-428A-A256-05F5EE615F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3a. </a:t>
            </a:r>
            <a:r>
              <a:rPr lang="en-US" dirty="0" err="1"/>
              <a:t>Judul</a:t>
            </a:r>
            <a:r>
              <a:rPr lang="en-US" dirty="0"/>
              <a:t> Program</a:t>
            </a:r>
          </a:p>
        </p:txBody>
      </p:sp>
      <p:pic>
        <p:nvPicPr>
          <p:cNvPr id="5" name="Content Placeholder 4" descr="Select dotHunt by E&amp;I">
            <a:extLst>
              <a:ext uri="{FF2B5EF4-FFF2-40B4-BE49-F238E27FC236}">
                <a16:creationId xmlns:a16="http://schemas.microsoft.com/office/drawing/2014/main" id="{8C37EEB6-C04A-4FC7-A33E-A4BFDABB45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10" t="6077" r="44945" b="27545"/>
          <a:stretch/>
        </p:blipFill>
        <p:spPr>
          <a:xfrm>
            <a:off x="835642" y="2069468"/>
            <a:ext cx="6475186" cy="4156652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CE4468D-433D-4B34-B808-BB9EDDE93BDA}"/>
              </a:ext>
            </a:extLst>
          </p:cNvPr>
          <p:cNvSpPr txBox="1"/>
          <p:nvPr/>
        </p:nvSpPr>
        <p:spPr>
          <a:xfrm>
            <a:off x="8077199" y="1517291"/>
            <a:ext cx="351905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Berikut</a:t>
            </a:r>
            <a:r>
              <a:rPr lang="en-US" dirty="0"/>
              <a:t> </a:t>
            </a:r>
            <a:r>
              <a:rPr lang="en-US" dirty="0" err="1"/>
              <a:t>merupakan</a:t>
            </a:r>
            <a:r>
              <a:rPr lang="en-US" dirty="0"/>
              <a:t> Title Screen </a:t>
            </a:r>
            <a:r>
              <a:rPr lang="en-US" dirty="0" err="1"/>
              <a:t>atau</a:t>
            </a:r>
            <a:r>
              <a:rPr lang="en-US" dirty="0"/>
              <a:t> menu </a:t>
            </a:r>
            <a:r>
              <a:rPr lang="en-US" dirty="0" err="1"/>
              <a:t>judul</a:t>
            </a:r>
            <a:r>
              <a:rPr lang="en-US" dirty="0"/>
              <a:t>. </a:t>
            </a:r>
          </a:p>
          <a:p>
            <a:endParaRPr lang="en-US" dirty="0"/>
          </a:p>
          <a:p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ada</a:t>
            </a:r>
            <a:r>
              <a:rPr lang="en-US" dirty="0"/>
              <a:t> yang </a:t>
            </a:r>
            <a:r>
              <a:rPr lang="en-US" dirty="0" err="1"/>
              <a:t>spesial</a:t>
            </a:r>
            <a:r>
              <a:rPr lang="en-US" dirty="0"/>
              <a:t> </a:t>
            </a:r>
            <a:r>
              <a:rPr lang="en-US" dirty="0" err="1"/>
              <a:t>mengenai</a:t>
            </a:r>
            <a:r>
              <a:rPr lang="en-US" dirty="0"/>
              <a:t> menu </a:t>
            </a:r>
            <a:r>
              <a:rPr lang="en-US" dirty="0" err="1"/>
              <a:t>ini</a:t>
            </a:r>
            <a:r>
              <a:rPr lang="en-US" dirty="0"/>
              <a:t>, </a:t>
            </a:r>
            <a:r>
              <a:rPr lang="en-US" dirty="0" err="1"/>
              <a:t>kecuali</a:t>
            </a:r>
            <a:r>
              <a:rPr lang="en-US" dirty="0"/>
              <a:t> </a:t>
            </a:r>
            <a:r>
              <a:rPr lang="en-US" dirty="0" err="1"/>
              <a:t>pemain</a:t>
            </a:r>
            <a:r>
              <a:rPr lang="en-US" dirty="0"/>
              <a:t> </a:t>
            </a:r>
            <a:r>
              <a:rPr lang="en-US" dirty="0" err="1"/>
              <a:t>harus</a:t>
            </a:r>
            <a:r>
              <a:rPr lang="en-US" dirty="0"/>
              <a:t> </a:t>
            </a:r>
            <a:r>
              <a:rPr lang="en-US" dirty="0" err="1"/>
              <a:t>menekan</a:t>
            </a:r>
            <a:r>
              <a:rPr lang="en-US" dirty="0"/>
              <a:t> ENTER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lanjut</a:t>
            </a:r>
            <a:r>
              <a:rPr lang="en-US" dirty="0"/>
              <a:t> </a:t>
            </a:r>
            <a:r>
              <a:rPr lang="en-US" dirty="0" err="1"/>
              <a:t>ke</a:t>
            </a:r>
            <a:r>
              <a:rPr lang="en-US" dirty="0"/>
              <a:t> menu </a:t>
            </a:r>
            <a:r>
              <a:rPr lang="en-US" dirty="0" err="1"/>
              <a:t>utama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 err="1"/>
              <a:t>Tulisan</a:t>
            </a:r>
            <a:r>
              <a:rPr lang="en-US" dirty="0"/>
              <a:t> .Hunt </a:t>
            </a:r>
            <a:r>
              <a:rPr lang="en-US" dirty="0" err="1"/>
              <a:t>dibuat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generator </a:t>
            </a:r>
            <a:r>
              <a:rPr lang="en-US" dirty="0" err="1"/>
              <a:t>teks</a:t>
            </a:r>
            <a:r>
              <a:rPr lang="en-US" dirty="0"/>
              <a:t> ASCII yang </a:t>
            </a:r>
            <a:r>
              <a:rPr lang="en-US" dirty="0" err="1"/>
              <a:t>tersedia</a:t>
            </a:r>
            <a:r>
              <a:rPr lang="en-US" dirty="0"/>
              <a:t> pada </a:t>
            </a:r>
            <a:r>
              <a:rPr lang="en-US" dirty="0" err="1"/>
              <a:t>tautan</a:t>
            </a:r>
            <a:r>
              <a:rPr lang="en-US" dirty="0"/>
              <a:t> </a:t>
            </a:r>
            <a:r>
              <a:rPr lang="en-US" dirty="0" err="1"/>
              <a:t>berikut</a:t>
            </a:r>
            <a:r>
              <a:rPr lang="en-US" dirty="0"/>
              <a:t>:</a:t>
            </a:r>
          </a:p>
          <a:p>
            <a:endParaRPr lang="en-US" dirty="0">
              <a:solidFill>
                <a:srgbClr val="00FF00"/>
              </a:solidFill>
            </a:endParaRPr>
          </a:p>
          <a:p>
            <a:r>
              <a:rPr lang="en-US" dirty="0">
                <a:solidFill>
                  <a:srgbClr val="00FF00"/>
                </a:solidFill>
              </a:rPr>
              <a:t>http://patorjk.com/software/taag/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A45B33D-9264-444A-98D8-EF5F8FA7B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9FF50-D988-4E07-8BE9-1B4A30C3D4F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4164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B0214-D63A-428A-A256-05F5EE615F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3a. </a:t>
            </a:r>
            <a:r>
              <a:rPr lang="en-US" sz="4000" dirty="0" err="1"/>
              <a:t>Judul</a:t>
            </a:r>
            <a:r>
              <a:rPr lang="en-US" sz="4000" dirty="0"/>
              <a:t> Program (Source Code)</a:t>
            </a:r>
          </a:p>
        </p:txBody>
      </p:sp>
      <p:pic>
        <p:nvPicPr>
          <p:cNvPr id="10" name="Picture 9" descr="E:\C++ Projects\dotHunt-RPG-Game-Project\RPG Game Project (16-5 Update)\src\main.c - Dev-C++ 5.11">
            <a:extLst>
              <a:ext uri="{FF2B5EF4-FFF2-40B4-BE49-F238E27FC236}">
                <a16:creationId xmlns:a16="http://schemas.microsoft.com/office/drawing/2014/main" id="{3F7577E4-CBAD-4A8C-B446-BF64DD68A8A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57" t="14342" r="21071" b="12241"/>
          <a:stretch/>
        </p:blipFill>
        <p:spPr>
          <a:xfrm>
            <a:off x="2068286" y="1509485"/>
            <a:ext cx="8055428" cy="481874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C6A926E-A470-4A99-99D1-8784619E12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9FF50-D988-4E07-8BE9-1B4A30C3D4F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2034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B0214-D63A-428A-A256-05F5EE615F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3b. Menu Utama</a:t>
            </a:r>
          </a:p>
        </p:txBody>
      </p:sp>
      <p:pic>
        <p:nvPicPr>
          <p:cNvPr id="6" name="Picture 5" descr="dotHunt by E&amp;I">
            <a:extLst>
              <a:ext uri="{FF2B5EF4-FFF2-40B4-BE49-F238E27FC236}">
                <a16:creationId xmlns:a16="http://schemas.microsoft.com/office/drawing/2014/main" id="{A5667751-27E0-4203-B7C5-C80700A3F90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02" t="6369" r="26217" b="1929"/>
          <a:stretch/>
        </p:blipFill>
        <p:spPr>
          <a:xfrm>
            <a:off x="834691" y="1486218"/>
            <a:ext cx="7613163" cy="500665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4BFA9D6-F011-4FAB-8480-21DC4F19002D}"/>
              </a:ext>
            </a:extLst>
          </p:cNvPr>
          <p:cNvSpPr txBox="1"/>
          <p:nvPr/>
        </p:nvSpPr>
        <p:spPr>
          <a:xfrm>
            <a:off x="7578435" y="863889"/>
            <a:ext cx="414251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Berikut</a:t>
            </a:r>
            <a:r>
              <a:rPr lang="en-US" dirty="0"/>
              <a:t> </a:t>
            </a:r>
            <a:r>
              <a:rPr lang="en-US" dirty="0" err="1"/>
              <a:t>merupakan</a:t>
            </a:r>
            <a:r>
              <a:rPr lang="en-US" dirty="0"/>
              <a:t> Menu Utama </a:t>
            </a:r>
            <a:r>
              <a:rPr lang="en-US" dirty="0" err="1"/>
              <a:t>dotHunt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Menu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memiliki</a:t>
            </a:r>
            <a:r>
              <a:rPr lang="en-US" dirty="0"/>
              <a:t> 4 </a:t>
            </a:r>
            <a:r>
              <a:rPr lang="en-US" dirty="0" err="1"/>
              <a:t>pilihan</a:t>
            </a:r>
            <a:r>
              <a:rPr lang="en-US" dirty="0"/>
              <a:t> yang </a:t>
            </a:r>
            <a:r>
              <a:rPr lang="en-US" dirty="0" err="1"/>
              <a:t>masing-masing</a:t>
            </a:r>
            <a:r>
              <a:rPr lang="en-US" dirty="0"/>
              <a:t> </a:t>
            </a:r>
            <a:r>
              <a:rPr lang="en-US" dirty="0" err="1"/>
              <a:t>menjalankan</a:t>
            </a:r>
            <a:r>
              <a:rPr lang="en-US" dirty="0"/>
              <a:t> program yang </a:t>
            </a:r>
            <a:r>
              <a:rPr lang="en-US" dirty="0" err="1"/>
              <a:t>bersangkutan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Menu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memiliki</a:t>
            </a:r>
            <a:r>
              <a:rPr lang="en-US" dirty="0"/>
              <a:t> interface yang </a:t>
            </a:r>
            <a:r>
              <a:rPr lang="en-US" dirty="0" err="1"/>
              <a:t>dikendalikan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</a:t>
            </a:r>
            <a:r>
              <a:rPr lang="en-US" dirty="0" err="1"/>
              <a:t>arrowkey</a:t>
            </a:r>
            <a:r>
              <a:rPr lang="en-US" dirty="0"/>
              <a:t> keyboard (</a:t>
            </a:r>
            <a:r>
              <a:rPr lang="en-US" dirty="0" err="1"/>
              <a:t>atas-bawa</a:t>
            </a:r>
            <a:r>
              <a:rPr lang="en-US" dirty="0"/>
              <a:t>) dan </a:t>
            </a:r>
            <a:r>
              <a:rPr lang="en-US" dirty="0" err="1"/>
              <a:t>seleksi</a:t>
            </a:r>
            <a:r>
              <a:rPr lang="en-US" dirty="0"/>
              <a:t> </a:t>
            </a:r>
            <a:r>
              <a:rPr lang="en-US" dirty="0" err="1"/>
              <a:t>dipilih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menekan</a:t>
            </a:r>
            <a:r>
              <a:rPr lang="en-US" dirty="0"/>
              <a:t> </a:t>
            </a:r>
            <a:r>
              <a:rPr lang="en-US" dirty="0" err="1"/>
              <a:t>tombol</a:t>
            </a:r>
            <a:r>
              <a:rPr lang="en-US" dirty="0"/>
              <a:t> ENTER.</a:t>
            </a:r>
          </a:p>
          <a:p>
            <a:endParaRPr lang="en-US" dirty="0"/>
          </a:p>
          <a:p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</a:t>
            </a:r>
            <a:r>
              <a:rPr lang="en-US" dirty="0" err="1"/>
              <a:t>metode</a:t>
            </a:r>
            <a:r>
              <a:rPr lang="en-US" dirty="0"/>
              <a:t> control </a:t>
            </a:r>
            <a:r>
              <a:rPr lang="en-US" dirty="0" err="1"/>
              <a:t>ini</a:t>
            </a:r>
            <a:r>
              <a:rPr lang="en-US" dirty="0"/>
              <a:t>, program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menjadi</a:t>
            </a:r>
            <a:r>
              <a:rPr lang="en-US" dirty="0"/>
              <a:t> </a:t>
            </a:r>
            <a:r>
              <a:rPr lang="en-US" dirty="0" err="1"/>
              <a:t>lebih</a:t>
            </a:r>
            <a:r>
              <a:rPr lang="en-US" dirty="0"/>
              <a:t> </a:t>
            </a:r>
            <a:r>
              <a:rPr lang="en-US" dirty="0" err="1"/>
              <a:t>intuitif</a:t>
            </a:r>
            <a:r>
              <a:rPr lang="en-US" dirty="0"/>
              <a:t> dan </a:t>
            </a:r>
            <a:r>
              <a:rPr lang="en-US" dirty="0" err="1"/>
              <a:t>mencegah</a:t>
            </a:r>
            <a:r>
              <a:rPr lang="en-US" dirty="0"/>
              <a:t> </a:t>
            </a:r>
            <a:r>
              <a:rPr lang="en-US" dirty="0" err="1"/>
              <a:t>terjadinya</a:t>
            </a:r>
            <a:r>
              <a:rPr lang="en-US" dirty="0"/>
              <a:t> Input Error.</a:t>
            </a:r>
          </a:p>
          <a:p>
            <a:endParaRPr lang="en-US" dirty="0"/>
          </a:p>
          <a:p>
            <a:r>
              <a:rPr lang="en-US" dirty="0"/>
              <a:t>Code </a:t>
            </a:r>
            <a:r>
              <a:rPr lang="en-US" dirty="0" err="1"/>
              <a:t>untuk</a:t>
            </a:r>
            <a:r>
              <a:rPr lang="en-US" dirty="0"/>
              <a:t> menu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disatukan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Judul</a:t>
            </a:r>
            <a:r>
              <a:rPr lang="en-US" dirty="0"/>
              <a:t> Program.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F779FF-8E35-4D78-90C4-B3A221638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9FF50-D988-4E07-8BE9-1B4A30C3D4F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6017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B0214-D63A-428A-A256-05F5EE615F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3b. Menu Utama (Source Code)</a:t>
            </a:r>
          </a:p>
        </p:txBody>
      </p:sp>
      <p:pic>
        <p:nvPicPr>
          <p:cNvPr id="4" name="Picture 3" descr="E:\C++ Projects\dotHunt-RPG-Game-Project\RPG Game Project (16-5 Update)\src\main.c - Dev-C++ 5.11">
            <a:extLst>
              <a:ext uri="{FF2B5EF4-FFF2-40B4-BE49-F238E27FC236}">
                <a16:creationId xmlns:a16="http://schemas.microsoft.com/office/drawing/2014/main" id="{B8B36F7A-5E3D-42AD-9B52-E4630FA256E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41" t="14432" r="42159" b="10844"/>
          <a:stretch/>
        </p:blipFill>
        <p:spPr>
          <a:xfrm>
            <a:off x="381001" y="1482437"/>
            <a:ext cx="5486400" cy="4904509"/>
          </a:xfrm>
          <a:prstGeom prst="rect">
            <a:avLst/>
          </a:prstGeom>
        </p:spPr>
      </p:pic>
      <p:pic>
        <p:nvPicPr>
          <p:cNvPr id="8" name="Picture 7" descr="E:\C++ Projects\dotHunt-RPG-Game-Project\RPG Game Project (16-5 Update)\src\main.c - Dev-C++ 5.11">
            <a:extLst>
              <a:ext uri="{FF2B5EF4-FFF2-40B4-BE49-F238E27FC236}">
                <a16:creationId xmlns:a16="http://schemas.microsoft.com/office/drawing/2014/main" id="{8E2D59DE-5B5C-4E09-BCCD-D35A153B1C3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28" t="14168" r="39896" b="11109"/>
          <a:stretch/>
        </p:blipFill>
        <p:spPr>
          <a:xfrm>
            <a:off x="6096000" y="1462666"/>
            <a:ext cx="5714999" cy="490450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D4666F-3919-41A0-9586-0F108AF1A4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9FF50-D988-4E07-8BE9-1B4A30C3D4F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6397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B0214-D63A-428A-A256-05F5EE615F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3b. Menu Utama (Source Code)</a:t>
            </a:r>
          </a:p>
        </p:txBody>
      </p:sp>
      <p:pic>
        <p:nvPicPr>
          <p:cNvPr id="5" name="Picture 4" descr="E:\C++ Projects\dotHunt-RPG-Game-Project\RPG Game Project (16-5 Update)\src\main.c - Dev-C++ 5.11">
            <a:extLst>
              <a:ext uri="{FF2B5EF4-FFF2-40B4-BE49-F238E27FC236}">
                <a16:creationId xmlns:a16="http://schemas.microsoft.com/office/drawing/2014/main" id="{778B8B07-78EF-4AEF-A3AC-ED675379E41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41" t="14644" r="19091" b="10844"/>
          <a:stretch/>
        </p:blipFill>
        <p:spPr>
          <a:xfrm>
            <a:off x="1003135" y="1573399"/>
            <a:ext cx="5309941" cy="312923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18A10B-4E62-40F5-9201-3EAEDA91A9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9FF50-D988-4E07-8BE9-1B4A30C3D4F9}" type="slidenum">
              <a:rPr lang="en-US" smtClean="0"/>
              <a:t>15</a:t>
            </a:fld>
            <a:endParaRPr lang="en-US"/>
          </a:p>
        </p:txBody>
      </p:sp>
      <p:pic>
        <p:nvPicPr>
          <p:cNvPr id="6" name="Picture 5" descr="E:\C++ Projects\dotHunt-RPG-Game-Project\RPG Game Project (16-5 Update)\src\main.c - Dev-C++ 5.11">
            <a:extLst>
              <a:ext uri="{FF2B5EF4-FFF2-40B4-BE49-F238E27FC236}">
                <a16:creationId xmlns:a16="http://schemas.microsoft.com/office/drawing/2014/main" id="{58BE5938-4F03-474C-B285-09A0CD311DD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68" t="14644" r="19546" b="15488"/>
          <a:stretch/>
        </p:blipFill>
        <p:spPr>
          <a:xfrm>
            <a:off x="6043858" y="3205864"/>
            <a:ext cx="5532641" cy="3088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4053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B0214-D63A-428A-A256-05F5EE615F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Menu </a:t>
            </a:r>
            <a:r>
              <a:rPr lang="en-US" dirty="0" err="1"/>
              <a:t>Bantuan</a:t>
            </a:r>
            <a:endParaRPr lang="en-US" dirty="0"/>
          </a:p>
        </p:txBody>
      </p:sp>
      <p:pic>
        <p:nvPicPr>
          <p:cNvPr id="4" name="Picture 3" descr="dotHunt by E&amp;I">
            <a:extLst>
              <a:ext uri="{FF2B5EF4-FFF2-40B4-BE49-F238E27FC236}">
                <a16:creationId xmlns:a16="http://schemas.microsoft.com/office/drawing/2014/main" id="{82B35DD0-3881-4242-BE58-D333375406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48" t="7625" r="43749" b="20554"/>
          <a:stretch/>
        </p:blipFill>
        <p:spPr>
          <a:xfrm>
            <a:off x="857681" y="1690688"/>
            <a:ext cx="6937149" cy="481522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EA66178-93EF-4852-91F5-C23EAC624E14}"/>
              </a:ext>
            </a:extLst>
          </p:cNvPr>
          <p:cNvSpPr txBox="1"/>
          <p:nvPr/>
        </p:nvSpPr>
        <p:spPr>
          <a:xfrm>
            <a:off x="7834745" y="1288691"/>
            <a:ext cx="351905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Berikut</a:t>
            </a:r>
            <a:r>
              <a:rPr lang="en-US" dirty="0"/>
              <a:t> </a:t>
            </a:r>
            <a:r>
              <a:rPr lang="en-US" dirty="0" err="1"/>
              <a:t>merupakan</a:t>
            </a:r>
            <a:r>
              <a:rPr lang="en-US" dirty="0"/>
              <a:t> Menu </a:t>
            </a:r>
            <a:r>
              <a:rPr lang="en-US" dirty="0" err="1"/>
              <a:t>Bantuan</a:t>
            </a:r>
            <a:r>
              <a:rPr lang="en-US" dirty="0"/>
              <a:t> yang </a:t>
            </a:r>
            <a:r>
              <a:rPr lang="en-US" dirty="0" err="1"/>
              <a:t>disediakan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dotHunt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Menu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menjelaskan</a:t>
            </a:r>
            <a:r>
              <a:rPr lang="en-US" dirty="0"/>
              <a:t> </a:t>
            </a:r>
            <a:r>
              <a:rPr lang="en-US" dirty="0" err="1"/>
              <a:t>dotHunt</a:t>
            </a:r>
            <a:r>
              <a:rPr lang="en-US" dirty="0"/>
              <a:t> </a:t>
            </a:r>
            <a:r>
              <a:rPr lang="en-US" dirty="0" err="1"/>
              <a:t>secara</a:t>
            </a:r>
            <a:r>
              <a:rPr lang="en-US" dirty="0"/>
              <a:t> </a:t>
            </a:r>
            <a:r>
              <a:rPr lang="en-US" dirty="0" err="1"/>
              <a:t>singkat</a:t>
            </a:r>
            <a:r>
              <a:rPr lang="en-US" dirty="0"/>
              <a:t>, </a:t>
            </a:r>
            <a:r>
              <a:rPr lang="en-US" dirty="0" err="1"/>
              <a:t>tentang</a:t>
            </a:r>
            <a:r>
              <a:rPr lang="en-US" dirty="0"/>
              <a:t> system </a:t>
            </a:r>
            <a:r>
              <a:rPr lang="en-US" dirty="0" err="1"/>
              <a:t>cerita</a:t>
            </a:r>
            <a:r>
              <a:rPr lang="en-US" dirty="0"/>
              <a:t> dan juga system battle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pertarungan</a:t>
            </a:r>
            <a:r>
              <a:rPr lang="en-US" dirty="0"/>
              <a:t>.</a:t>
            </a:r>
          </a:p>
          <a:p>
            <a:endParaRPr lang="en-US" dirty="0">
              <a:solidFill>
                <a:srgbClr val="00FF00"/>
              </a:solidFill>
            </a:endParaRPr>
          </a:p>
          <a:p>
            <a:endParaRPr lang="en-US" dirty="0">
              <a:solidFill>
                <a:srgbClr val="00FF00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BD81C99-0B15-4FCD-9A2D-62B0E169F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9FF50-D988-4E07-8BE9-1B4A30C3D4F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812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B0214-D63A-428A-A256-05F5EE615F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Menu </a:t>
            </a:r>
            <a:r>
              <a:rPr lang="en-US" dirty="0" err="1"/>
              <a:t>Bantuan</a:t>
            </a:r>
            <a:r>
              <a:rPr lang="en-US" dirty="0"/>
              <a:t> (Source Code)</a:t>
            </a:r>
          </a:p>
        </p:txBody>
      </p:sp>
      <p:pic>
        <p:nvPicPr>
          <p:cNvPr id="5" name="Picture 4" descr="E:\C++ Projects\dotHunt-RPG-Game-Project\RPG Game Project (16-5 Update)\src\main.c - Dev-C++ 5.11">
            <a:extLst>
              <a:ext uri="{FF2B5EF4-FFF2-40B4-BE49-F238E27FC236}">
                <a16:creationId xmlns:a16="http://schemas.microsoft.com/office/drawing/2014/main" id="{ADD3D0D8-5E73-4EC3-BAD3-A50DFF055FA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73" t="37229" r="18413" b="30264"/>
          <a:stretch/>
        </p:blipFill>
        <p:spPr>
          <a:xfrm>
            <a:off x="203200" y="2200046"/>
            <a:ext cx="11785600" cy="2997201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E762CCD-76FC-49A0-A69C-1823B49CB3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9FF50-D988-4E07-8BE9-1B4A30C3D4F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2486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32D69B6-3C7B-4890-879D-89C5F72D53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9FF50-D988-4E07-8BE9-1B4A30C3D4F9}" type="slidenum">
              <a:rPr lang="en-US" smtClean="0"/>
              <a:t>18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337CC99-CEC6-4295-8860-9088024D56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5. Program </a:t>
            </a:r>
            <a:r>
              <a:rPr lang="en-US" sz="3600" dirty="0" err="1"/>
              <a:t>dapat</a:t>
            </a:r>
            <a:r>
              <a:rPr lang="en-US" sz="3600" dirty="0"/>
              <a:t> </a:t>
            </a:r>
            <a:r>
              <a:rPr lang="en-US" sz="3600" dirty="0" err="1"/>
              <a:t>dijalankan</a:t>
            </a:r>
            <a:r>
              <a:rPr lang="en-US" sz="3600" dirty="0"/>
              <a:t> </a:t>
            </a:r>
            <a:r>
              <a:rPr lang="en-US" sz="3600" dirty="0" err="1"/>
              <a:t>berulang</a:t>
            </a:r>
            <a:r>
              <a:rPr lang="en-US" sz="3600" dirty="0"/>
              <a:t> dan </a:t>
            </a:r>
            <a:r>
              <a:rPr lang="en-US" sz="3600" dirty="0" err="1"/>
              <a:t>keluar</a:t>
            </a:r>
            <a:r>
              <a:rPr lang="en-US" sz="3600" dirty="0"/>
              <a:t> </a:t>
            </a:r>
            <a:r>
              <a:rPr lang="en-US" sz="3600" dirty="0" err="1"/>
              <a:t>saat</a:t>
            </a:r>
            <a:r>
              <a:rPr lang="en-US" sz="3600" dirty="0"/>
              <a:t> </a:t>
            </a:r>
            <a:r>
              <a:rPr lang="en-US" sz="3600" dirty="0" err="1"/>
              <a:t>dihendaki</a:t>
            </a:r>
            <a:r>
              <a:rPr lang="en-US" sz="3600" dirty="0"/>
              <a:t>.</a:t>
            </a:r>
          </a:p>
        </p:txBody>
      </p:sp>
      <p:pic>
        <p:nvPicPr>
          <p:cNvPr id="11" name="Picture 10" descr="dotHunt by E&amp;I">
            <a:extLst>
              <a:ext uri="{FF2B5EF4-FFF2-40B4-BE49-F238E27FC236}">
                <a16:creationId xmlns:a16="http://schemas.microsoft.com/office/drawing/2014/main" id="{7D2A3294-BA71-46B0-84B9-DFF7F91763A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02" t="6369" r="26217" b="1929"/>
          <a:stretch/>
        </p:blipFill>
        <p:spPr>
          <a:xfrm>
            <a:off x="694991" y="2205196"/>
            <a:ext cx="5897077" cy="3878104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3EF9E163-D0D8-4A47-815A-4D75A3EF41A2}"/>
              </a:ext>
            </a:extLst>
          </p:cNvPr>
          <p:cNvSpPr/>
          <p:nvPr/>
        </p:nvSpPr>
        <p:spPr>
          <a:xfrm>
            <a:off x="247071" y="5156200"/>
            <a:ext cx="2204029" cy="92710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8D3E5D-120C-4D19-8829-920165DAC9EB}"/>
              </a:ext>
            </a:extLst>
          </p:cNvPr>
          <p:cNvSpPr txBox="1"/>
          <p:nvPr/>
        </p:nvSpPr>
        <p:spPr>
          <a:xfrm>
            <a:off x="6426969" y="1923691"/>
            <a:ext cx="476173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Pada Menu Utama </a:t>
            </a:r>
            <a:r>
              <a:rPr lang="en-US" dirty="0" err="1"/>
              <a:t>disediakan</a:t>
            </a:r>
            <a:r>
              <a:rPr lang="en-US" dirty="0"/>
              <a:t> </a:t>
            </a:r>
            <a:r>
              <a:rPr lang="en-US" dirty="0" err="1"/>
              <a:t>pilihan</a:t>
            </a:r>
            <a:r>
              <a:rPr lang="en-US" dirty="0"/>
              <a:t> Exit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keluar</a:t>
            </a:r>
            <a:r>
              <a:rPr lang="en-US" dirty="0"/>
              <a:t> dari </a:t>
            </a:r>
            <a:r>
              <a:rPr lang="en-US" dirty="0" err="1"/>
              <a:t>permainan</a:t>
            </a:r>
            <a:r>
              <a:rPr lang="en-US" dirty="0"/>
              <a:t>, dan pada </a:t>
            </a:r>
            <a:r>
              <a:rPr lang="en-US" dirty="0" err="1"/>
              <a:t>awal</a:t>
            </a:r>
            <a:r>
              <a:rPr lang="en-US" dirty="0"/>
              <a:t> </a:t>
            </a:r>
            <a:r>
              <a:rPr lang="en-US" dirty="0" err="1"/>
              <a:t>setiap</a:t>
            </a:r>
            <a:r>
              <a:rPr lang="en-US" dirty="0"/>
              <a:t> chapter </a:t>
            </a:r>
            <a:r>
              <a:rPr lang="en-US" dirty="0" err="1"/>
              <a:t>diadakan</a:t>
            </a:r>
            <a:r>
              <a:rPr lang="en-US" dirty="0"/>
              <a:t> </a:t>
            </a:r>
            <a:r>
              <a:rPr lang="en-US" dirty="0" err="1"/>
              <a:t>pilihan</a:t>
            </a:r>
            <a:r>
              <a:rPr lang="en-US" dirty="0"/>
              <a:t> </a:t>
            </a:r>
            <a:r>
              <a:rPr lang="en-US" dirty="0" err="1"/>
              <a:t>apakah</a:t>
            </a:r>
            <a:r>
              <a:rPr lang="en-US" dirty="0"/>
              <a:t> </a:t>
            </a:r>
            <a:r>
              <a:rPr lang="en-US" dirty="0" err="1"/>
              <a:t>pemain</a:t>
            </a:r>
            <a:r>
              <a:rPr lang="en-US" dirty="0"/>
              <a:t> </a:t>
            </a:r>
            <a:r>
              <a:rPr lang="en-US" dirty="0" err="1"/>
              <a:t>ingin</a:t>
            </a:r>
            <a:r>
              <a:rPr lang="en-US" dirty="0"/>
              <a:t> </a:t>
            </a:r>
            <a:r>
              <a:rPr lang="en-US" dirty="0" err="1"/>
              <a:t>melanjutkan</a:t>
            </a:r>
            <a:r>
              <a:rPr lang="en-US" dirty="0"/>
              <a:t> game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tidak</a:t>
            </a:r>
            <a:r>
              <a:rPr lang="en-US" dirty="0"/>
              <a:t>.</a:t>
            </a:r>
          </a:p>
          <a:p>
            <a:endParaRPr lang="en-US" dirty="0">
              <a:solidFill>
                <a:srgbClr val="00FF00"/>
              </a:solidFill>
            </a:endParaRPr>
          </a:p>
          <a:p>
            <a:endParaRPr lang="en-US" dirty="0">
              <a:solidFill>
                <a:srgbClr val="00FF00"/>
              </a:solidFill>
            </a:endParaRPr>
          </a:p>
        </p:txBody>
      </p:sp>
      <p:pic>
        <p:nvPicPr>
          <p:cNvPr id="15" name="Picture 14" descr="E:\C++ Projects\dotHunt-RPG-Game-Project\RPG Game Project (16-5 Update)\src\main.c - Dev-C++ 5.11">
            <a:extLst>
              <a:ext uri="{FF2B5EF4-FFF2-40B4-BE49-F238E27FC236}">
                <a16:creationId xmlns:a16="http://schemas.microsoft.com/office/drawing/2014/main" id="{3886A84A-5DA2-4C01-AE77-D5A287D7CE5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09" t="44389" r="52715" b="43615"/>
          <a:stretch/>
        </p:blipFill>
        <p:spPr>
          <a:xfrm>
            <a:off x="6324985" y="3164520"/>
            <a:ext cx="5130800" cy="966745"/>
          </a:xfrm>
          <a:prstGeom prst="rect">
            <a:avLst/>
          </a:prstGeom>
        </p:spPr>
      </p:pic>
      <p:pic>
        <p:nvPicPr>
          <p:cNvPr id="17" name="Picture 16" descr="E:\C++ Projects\dotHunt-RPG-Game-Project\RPG Game Project (16-5 Update)\src\main.c - Dev-C++ 5.11">
            <a:extLst>
              <a:ext uri="{FF2B5EF4-FFF2-40B4-BE49-F238E27FC236}">
                <a16:creationId xmlns:a16="http://schemas.microsoft.com/office/drawing/2014/main" id="{348F7D91-4682-4DA5-9D3F-E344DB471D6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22" t="39525" r="51631" b="33747"/>
          <a:stretch/>
        </p:blipFill>
        <p:spPr>
          <a:xfrm>
            <a:off x="7168727" y="4819272"/>
            <a:ext cx="4333825" cy="1754326"/>
          </a:xfrm>
          <a:prstGeom prst="rect">
            <a:avLst/>
          </a:prstGeom>
        </p:spPr>
      </p:pic>
      <p:pic>
        <p:nvPicPr>
          <p:cNvPr id="19" name="Picture 18" descr="dotHunt by E&amp;I">
            <a:extLst>
              <a:ext uri="{FF2B5EF4-FFF2-40B4-BE49-F238E27FC236}">
                <a16:creationId xmlns:a16="http://schemas.microsoft.com/office/drawing/2014/main" id="{60013679-795E-49A3-BBC2-1880FB48F5D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88" t="6269" r="86920" b="79513"/>
          <a:stretch/>
        </p:blipFill>
        <p:spPr>
          <a:xfrm>
            <a:off x="6592067" y="4645773"/>
            <a:ext cx="1153319" cy="702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0260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32D69B6-3C7B-4890-879D-89C5F72D53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9FF50-D988-4E07-8BE9-1B4A30C3D4F9}" type="slidenum">
              <a:rPr lang="en-US" smtClean="0"/>
              <a:t>19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337CC99-CEC6-4295-8860-9088024D56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5. Program </a:t>
            </a:r>
            <a:r>
              <a:rPr lang="en-US" sz="3600" dirty="0" err="1"/>
              <a:t>dapat</a:t>
            </a:r>
            <a:r>
              <a:rPr lang="en-US" sz="3600" dirty="0"/>
              <a:t> </a:t>
            </a:r>
            <a:r>
              <a:rPr lang="en-US" sz="3600" dirty="0" err="1"/>
              <a:t>dijalankan</a:t>
            </a:r>
            <a:r>
              <a:rPr lang="en-US" sz="3600" dirty="0"/>
              <a:t> </a:t>
            </a:r>
            <a:r>
              <a:rPr lang="en-US" sz="3600" dirty="0" err="1"/>
              <a:t>berulang</a:t>
            </a:r>
            <a:r>
              <a:rPr lang="en-US" sz="3600" dirty="0"/>
              <a:t> dan </a:t>
            </a:r>
            <a:r>
              <a:rPr lang="en-US" sz="3600" dirty="0" err="1"/>
              <a:t>keluar</a:t>
            </a:r>
            <a:r>
              <a:rPr lang="en-US" sz="3600" dirty="0"/>
              <a:t> </a:t>
            </a:r>
            <a:r>
              <a:rPr lang="en-US" sz="3600" dirty="0" err="1"/>
              <a:t>saat</a:t>
            </a:r>
            <a:r>
              <a:rPr lang="en-US" sz="3600" dirty="0"/>
              <a:t> </a:t>
            </a:r>
            <a:r>
              <a:rPr lang="en-US" sz="3600" dirty="0" err="1"/>
              <a:t>dihendaki</a:t>
            </a:r>
            <a:r>
              <a:rPr lang="en-US" sz="3600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2BD19E-B876-41BA-A62E-851D98A300CE}"/>
              </a:ext>
            </a:extLst>
          </p:cNvPr>
          <p:cNvSpPr txBox="1"/>
          <p:nvPr/>
        </p:nvSpPr>
        <p:spPr>
          <a:xfrm>
            <a:off x="1463825" y="4602024"/>
            <a:ext cx="94258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Ketika</a:t>
            </a:r>
            <a:r>
              <a:rPr lang="en-US" dirty="0"/>
              <a:t> </a:t>
            </a:r>
            <a:r>
              <a:rPr lang="en-US" dirty="0" err="1"/>
              <a:t>cerita</a:t>
            </a:r>
            <a:r>
              <a:rPr lang="en-US" dirty="0"/>
              <a:t> pada game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sudah</a:t>
            </a:r>
            <a:r>
              <a:rPr lang="en-US" dirty="0"/>
              <a:t> </a:t>
            </a:r>
            <a:r>
              <a:rPr lang="en-US" dirty="0" err="1"/>
              <a:t>selesai</a:t>
            </a:r>
            <a:r>
              <a:rPr lang="en-US" dirty="0"/>
              <a:t>, game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mengulang</a:t>
            </a:r>
            <a:r>
              <a:rPr lang="en-US" dirty="0"/>
              <a:t> </a:t>
            </a:r>
            <a:r>
              <a:rPr lang="en-US" dirty="0" err="1"/>
              <a:t>kembali</a:t>
            </a:r>
            <a:r>
              <a:rPr lang="en-US" dirty="0"/>
              <a:t> </a:t>
            </a:r>
            <a:r>
              <a:rPr lang="en-US" dirty="0" err="1"/>
              <a:t>ke</a:t>
            </a:r>
            <a:r>
              <a:rPr lang="en-US" dirty="0"/>
              <a:t> menu </a:t>
            </a:r>
            <a:r>
              <a:rPr lang="en-US" dirty="0" err="1"/>
              <a:t>Judul</a:t>
            </a:r>
            <a:r>
              <a:rPr lang="en-US" dirty="0"/>
              <a:t>.</a:t>
            </a:r>
          </a:p>
          <a:p>
            <a:endParaRPr lang="en-US" dirty="0">
              <a:solidFill>
                <a:srgbClr val="00FF00"/>
              </a:solidFill>
            </a:endParaRPr>
          </a:p>
          <a:p>
            <a:endParaRPr lang="en-US" dirty="0">
              <a:solidFill>
                <a:srgbClr val="00FF00"/>
              </a:solidFill>
            </a:endParaRPr>
          </a:p>
        </p:txBody>
      </p:sp>
      <p:pic>
        <p:nvPicPr>
          <p:cNvPr id="4" name="Picture 3" descr="dotHunt by E&amp;I">
            <a:extLst>
              <a:ext uri="{FF2B5EF4-FFF2-40B4-BE49-F238E27FC236}">
                <a16:creationId xmlns:a16="http://schemas.microsoft.com/office/drawing/2014/main" id="{5A4AEF5B-CF35-4F8F-9428-80E50D2A6B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64" t="6268" r="39260" b="68568"/>
          <a:stretch/>
        </p:blipFill>
        <p:spPr>
          <a:xfrm>
            <a:off x="1463825" y="2156579"/>
            <a:ext cx="9264349" cy="2038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5141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0F9D3A-9D93-4430-B010-CCC91A48E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Tentang</a:t>
            </a:r>
            <a:r>
              <a:rPr lang="en-US" dirty="0"/>
              <a:t> </a:t>
            </a:r>
            <a:r>
              <a:rPr lang="en-US" dirty="0" err="1"/>
              <a:t>dotHunt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1787FF-382A-4289-A687-5F09D60ABC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3220"/>
            <a:ext cx="10515600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The Idea</a:t>
            </a:r>
          </a:p>
          <a:p>
            <a:pPr lvl="1"/>
            <a:r>
              <a:rPr lang="en-US" dirty="0" err="1"/>
              <a:t>Menyadari</a:t>
            </a:r>
            <a:r>
              <a:rPr lang="en-US" dirty="0"/>
              <a:t> </a:t>
            </a:r>
            <a:r>
              <a:rPr lang="en-US" dirty="0" err="1"/>
              <a:t>bahwa</a:t>
            </a:r>
            <a:r>
              <a:rPr lang="en-US" dirty="0"/>
              <a:t> </a:t>
            </a:r>
            <a:r>
              <a:rPr lang="en-US" dirty="0" err="1"/>
              <a:t>perintah</a:t>
            </a:r>
            <a:r>
              <a:rPr lang="en-US" dirty="0"/>
              <a:t> console </a:t>
            </a:r>
            <a:r>
              <a:rPr lang="en-US" dirty="0" err="1"/>
              <a:t>sederhana</a:t>
            </a:r>
            <a:r>
              <a:rPr lang="en-US" dirty="0"/>
              <a:t> yang </a:t>
            </a:r>
            <a:r>
              <a:rPr lang="en-US" dirty="0" err="1"/>
              <a:t>ditulis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C </a:t>
            </a:r>
            <a:r>
              <a:rPr lang="en-US" dirty="0" err="1"/>
              <a:t>sudah</a:t>
            </a:r>
            <a:r>
              <a:rPr lang="en-US" dirty="0"/>
              <a:t> </a:t>
            </a:r>
            <a:r>
              <a:rPr lang="en-US" dirty="0" err="1"/>
              <a:t>cukup</a:t>
            </a:r>
            <a:r>
              <a:rPr lang="en-US" dirty="0"/>
              <a:t> </a:t>
            </a:r>
            <a:r>
              <a:rPr lang="en-US" dirty="0" err="1"/>
              <a:t>mumpuni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membuat</a:t>
            </a:r>
            <a:r>
              <a:rPr lang="en-US" dirty="0"/>
              <a:t> </a:t>
            </a:r>
            <a:r>
              <a:rPr lang="en-US" dirty="0" err="1"/>
              <a:t>permainan</a:t>
            </a:r>
            <a:r>
              <a:rPr lang="en-US" dirty="0"/>
              <a:t> video, kami </a:t>
            </a:r>
            <a:r>
              <a:rPr lang="en-US" dirty="0" err="1"/>
              <a:t>mengambil</a:t>
            </a:r>
            <a:r>
              <a:rPr lang="en-US" dirty="0"/>
              <a:t> </a:t>
            </a:r>
            <a:r>
              <a:rPr lang="en-US" dirty="0" err="1"/>
              <a:t>tema</a:t>
            </a:r>
            <a:r>
              <a:rPr lang="en-US" dirty="0"/>
              <a:t> Role-Playing Game (RPG), </a:t>
            </a:r>
            <a:r>
              <a:rPr lang="en-US" dirty="0" err="1"/>
              <a:t>yakni</a:t>
            </a:r>
            <a:r>
              <a:rPr lang="en-US" dirty="0"/>
              <a:t> </a:t>
            </a:r>
            <a:r>
              <a:rPr lang="en-US" dirty="0" err="1"/>
              <a:t>permainan</a:t>
            </a:r>
            <a:r>
              <a:rPr lang="en-US" dirty="0"/>
              <a:t> </a:t>
            </a:r>
            <a:r>
              <a:rPr lang="en-US" dirty="0" err="1"/>
              <a:t>dimana</a:t>
            </a:r>
            <a:r>
              <a:rPr lang="en-US" dirty="0"/>
              <a:t> </a:t>
            </a:r>
            <a:r>
              <a:rPr lang="en-US" dirty="0" err="1"/>
              <a:t>pemain</a:t>
            </a:r>
            <a:r>
              <a:rPr lang="en-US" dirty="0"/>
              <a:t> </a:t>
            </a:r>
            <a:r>
              <a:rPr lang="en-US" dirty="0" err="1"/>
              <a:t>menjadi</a:t>
            </a:r>
            <a:r>
              <a:rPr lang="en-US" dirty="0"/>
              <a:t> </a:t>
            </a:r>
            <a:r>
              <a:rPr lang="en-US" dirty="0" err="1"/>
              <a:t>karakter</a:t>
            </a:r>
            <a:r>
              <a:rPr lang="en-US" dirty="0"/>
              <a:t> </a:t>
            </a:r>
            <a:r>
              <a:rPr lang="en-US" dirty="0" err="1"/>
              <a:t>utama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suatu</a:t>
            </a:r>
            <a:r>
              <a:rPr lang="en-US" dirty="0"/>
              <a:t> </a:t>
            </a:r>
            <a:r>
              <a:rPr lang="en-US" dirty="0" err="1"/>
              <a:t>cerita</a:t>
            </a:r>
            <a:r>
              <a:rPr lang="en-US" dirty="0"/>
              <a:t>. RPG </a:t>
            </a:r>
            <a:r>
              <a:rPr lang="en-US" dirty="0" err="1"/>
              <a:t>umumnya</a:t>
            </a:r>
            <a:r>
              <a:rPr lang="en-US" dirty="0"/>
              <a:t> </a:t>
            </a:r>
            <a:r>
              <a:rPr lang="en-US" dirty="0" err="1"/>
              <a:t>memadukan</a:t>
            </a:r>
            <a:r>
              <a:rPr lang="en-US" dirty="0"/>
              <a:t> </a:t>
            </a:r>
            <a:r>
              <a:rPr lang="en-US" dirty="0" err="1"/>
              <a:t>alur</a:t>
            </a:r>
            <a:r>
              <a:rPr lang="en-US" dirty="0"/>
              <a:t> </a:t>
            </a:r>
            <a:r>
              <a:rPr lang="en-US" dirty="0" err="1"/>
              <a:t>cerita</a:t>
            </a:r>
            <a:r>
              <a:rPr lang="en-US" dirty="0"/>
              <a:t> yang </a:t>
            </a:r>
            <a:r>
              <a:rPr lang="en-US" dirty="0" err="1"/>
              <a:t>cukup</a:t>
            </a:r>
            <a:r>
              <a:rPr lang="en-US" dirty="0"/>
              <a:t> </a:t>
            </a:r>
            <a:r>
              <a:rPr lang="en-US" dirty="0" err="1"/>
              <a:t>kompleks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sistim</a:t>
            </a:r>
            <a:r>
              <a:rPr lang="en-US" dirty="0"/>
              <a:t> </a:t>
            </a:r>
            <a:r>
              <a:rPr lang="en-US" dirty="0" err="1"/>
              <a:t>pertarungan</a:t>
            </a:r>
            <a:r>
              <a:rPr lang="en-US" dirty="0"/>
              <a:t>. Kami </a:t>
            </a:r>
            <a:r>
              <a:rPr lang="en-US" dirty="0" err="1"/>
              <a:t>mengambil</a:t>
            </a:r>
            <a:r>
              <a:rPr lang="en-US" dirty="0"/>
              <a:t> </a:t>
            </a:r>
            <a:r>
              <a:rPr lang="en-US" dirty="0" err="1"/>
              <a:t>inspirasi</a:t>
            </a:r>
            <a:r>
              <a:rPr lang="en-US" dirty="0"/>
              <a:t> dari RPG </a:t>
            </a:r>
            <a:r>
              <a:rPr lang="en-US" dirty="0" err="1"/>
              <a:t>terkenal</a:t>
            </a:r>
            <a:r>
              <a:rPr lang="en-US" dirty="0"/>
              <a:t> </a:t>
            </a:r>
            <a:r>
              <a:rPr lang="en-US" dirty="0" err="1"/>
              <a:t>seperti</a:t>
            </a:r>
            <a:r>
              <a:rPr lang="en-US" dirty="0"/>
              <a:t> Final Fantasy dan Dragon Quest.</a:t>
            </a:r>
          </a:p>
          <a:p>
            <a:r>
              <a:rPr lang="en-US" dirty="0"/>
              <a:t>Overview</a:t>
            </a:r>
          </a:p>
          <a:p>
            <a:pPr lvl="1"/>
            <a:r>
              <a:rPr lang="en-US" dirty="0" err="1"/>
              <a:t>dotHunt</a:t>
            </a:r>
            <a:r>
              <a:rPr lang="en-US" dirty="0"/>
              <a:t> </a:t>
            </a:r>
            <a:r>
              <a:rPr lang="en-US" dirty="0" err="1"/>
              <a:t>dikembangkan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bahasa</a:t>
            </a:r>
            <a:r>
              <a:rPr lang="en-US" dirty="0"/>
              <a:t> C </a:t>
            </a:r>
            <a:r>
              <a:rPr lang="en-US" dirty="0" err="1"/>
              <a:t>guna</a:t>
            </a:r>
            <a:r>
              <a:rPr lang="en-US" dirty="0"/>
              <a:t> </a:t>
            </a:r>
            <a:r>
              <a:rPr lang="en-US" dirty="0" err="1"/>
              <a:t>memenuhi</a:t>
            </a:r>
            <a:r>
              <a:rPr lang="en-US" dirty="0"/>
              <a:t> </a:t>
            </a:r>
            <a:r>
              <a:rPr lang="en-US" dirty="0" err="1"/>
              <a:t>tugas</a:t>
            </a:r>
            <a:r>
              <a:rPr lang="en-US" dirty="0"/>
              <a:t> </a:t>
            </a:r>
            <a:r>
              <a:rPr lang="en-US" dirty="0" err="1"/>
              <a:t>Proyek</a:t>
            </a:r>
            <a:r>
              <a:rPr lang="en-US" dirty="0"/>
              <a:t> </a:t>
            </a:r>
            <a:r>
              <a:rPr lang="en-US" dirty="0" err="1"/>
              <a:t>Akhir</a:t>
            </a:r>
            <a:r>
              <a:rPr lang="en-US" dirty="0"/>
              <a:t> Mata </a:t>
            </a:r>
            <a:r>
              <a:rPr lang="en-US" dirty="0" err="1"/>
              <a:t>Kuliah</a:t>
            </a:r>
            <a:r>
              <a:rPr lang="en-US" dirty="0"/>
              <a:t> Dasar </a:t>
            </a:r>
            <a:r>
              <a:rPr lang="en-US" dirty="0" err="1"/>
              <a:t>Komputer</a:t>
            </a:r>
            <a:r>
              <a:rPr lang="en-US" dirty="0"/>
              <a:t>, </a:t>
            </a:r>
            <a:r>
              <a:rPr lang="en-US" dirty="0" err="1"/>
              <a:t>Jurusan</a:t>
            </a:r>
            <a:r>
              <a:rPr lang="en-US" dirty="0"/>
              <a:t> Teknik </a:t>
            </a:r>
            <a:r>
              <a:rPr lang="en-US" dirty="0" err="1"/>
              <a:t>Elektro</a:t>
            </a:r>
            <a:r>
              <a:rPr lang="en-US" dirty="0"/>
              <a:t>, </a:t>
            </a:r>
            <a:r>
              <a:rPr lang="en-US" dirty="0" err="1"/>
              <a:t>tahun</a:t>
            </a:r>
            <a:r>
              <a:rPr lang="en-US" dirty="0"/>
              <a:t> 2018. </a:t>
            </a:r>
          </a:p>
          <a:p>
            <a:pPr lvl="1"/>
            <a:r>
              <a:rPr lang="en-US" dirty="0" err="1"/>
              <a:t>Pemain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mengambil</a:t>
            </a:r>
            <a:r>
              <a:rPr lang="en-US" dirty="0"/>
              <a:t> </a:t>
            </a:r>
            <a:r>
              <a:rPr lang="en-US" dirty="0" err="1"/>
              <a:t>peran</a:t>
            </a:r>
            <a:r>
              <a:rPr lang="en-US" dirty="0"/>
              <a:t> </a:t>
            </a:r>
            <a:r>
              <a:rPr lang="en-US" dirty="0" err="1"/>
              <a:t>sebagai</a:t>
            </a:r>
            <a:r>
              <a:rPr lang="en-US" dirty="0"/>
              <a:t> </a:t>
            </a:r>
            <a:r>
              <a:rPr lang="en-US" dirty="0" err="1"/>
              <a:t>seorang</a:t>
            </a:r>
            <a:r>
              <a:rPr lang="en-US" dirty="0"/>
              <a:t> </a:t>
            </a:r>
            <a:r>
              <a:rPr lang="en-US" dirty="0" err="1"/>
              <a:t>mahasiswa</a:t>
            </a:r>
            <a:r>
              <a:rPr lang="en-US" dirty="0"/>
              <a:t>, yang </a:t>
            </a:r>
            <a:r>
              <a:rPr lang="en-US" dirty="0" err="1"/>
              <a:t>bersama</a:t>
            </a:r>
            <a:r>
              <a:rPr lang="en-US" dirty="0"/>
              <a:t> 3 orang </a:t>
            </a:r>
            <a:r>
              <a:rPr lang="en-US" dirty="0" err="1"/>
              <a:t>temannya</a:t>
            </a:r>
            <a:r>
              <a:rPr lang="en-US" dirty="0"/>
              <a:t> </a:t>
            </a:r>
            <a:r>
              <a:rPr lang="en-US" dirty="0" err="1"/>
              <a:t>melawan</a:t>
            </a:r>
            <a:r>
              <a:rPr lang="en-US" dirty="0"/>
              <a:t> </a:t>
            </a:r>
            <a:r>
              <a:rPr lang="en-US" dirty="0" err="1"/>
              <a:t>serangan</a:t>
            </a:r>
            <a:r>
              <a:rPr lang="en-US" dirty="0"/>
              <a:t> Cyberterrorist yang </a:t>
            </a:r>
            <a:r>
              <a:rPr lang="en-US" dirty="0" err="1"/>
              <a:t>ingin</a:t>
            </a:r>
            <a:r>
              <a:rPr lang="en-US" dirty="0"/>
              <a:t> </a:t>
            </a:r>
            <a:r>
              <a:rPr lang="en-US" dirty="0" err="1"/>
              <a:t>menguasai</a:t>
            </a:r>
            <a:r>
              <a:rPr lang="en-US" dirty="0"/>
              <a:t> </a:t>
            </a:r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jaringan</a:t>
            </a:r>
            <a:r>
              <a:rPr lang="en-US" dirty="0"/>
              <a:t> global. </a:t>
            </a:r>
            <a:r>
              <a:rPr lang="en-US" dirty="0" err="1"/>
              <a:t>Tujuan</a:t>
            </a:r>
            <a:r>
              <a:rPr lang="en-US" dirty="0"/>
              <a:t> dari game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memecahkan</a:t>
            </a:r>
            <a:r>
              <a:rPr lang="en-US" dirty="0"/>
              <a:t> </a:t>
            </a:r>
            <a:r>
              <a:rPr lang="en-US" dirty="0" err="1"/>
              <a:t>misteri</a:t>
            </a:r>
            <a:r>
              <a:rPr lang="en-US" dirty="0"/>
              <a:t> </a:t>
            </a:r>
            <a:r>
              <a:rPr lang="en-US" dirty="0" err="1"/>
              <a:t>serangan</a:t>
            </a:r>
            <a:r>
              <a:rPr lang="en-US" dirty="0"/>
              <a:t> </a:t>
            </a:r>
            <a:r>
              <a:rPr lang="en-US" dirty="0" err="1"/>
              <a:t>teroris</a:t>
            </a:r>
            <a:r>
              <a:rPr lang="en-US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9FEB58-2EBB-4A07-8B01-6E4D0D3D3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9FF50-D988-4E07-8BE9-1B4A30C3D4F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9767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BB126-ECB2-4742-86B3-D3D8C952B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6&amp;7.Error Handling &amp; Message</a:t>
            </a:r>
          </a:p>
        </p:txBody>
      </p:sp>
      <p:pic>
        <p:nvPicPr>
          <p:cNvPr id="5" name="Content Placeholder 4" descr="dotHunt by E&amp;I">
            <a:extLst>
              <a:ext uri="{FF2B5EF4-FFF2-40B4-BE49-F238E27FC236}">
                <a16:creationId xmlns:a16="http://schemas.microsoft.com/office/drawing/2014/main" id="{159589F7-C10C-4210-A022-DF7A9218E1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36" t="6385" r="71967" b="63251"/>
          <a:stretch/>
        </p:blipFill>
        <p:spPr>
          <a:xfrm>
            <a:off x="838200" y="2664880"/>
            <a:ext cx="4762046" cy="2778806"/>
          </a:xfrm>
          <a:ln>
            <a:solidFill>
              <a:schemeClr val="bg1">
                <a:lumMod val="85000"/>
                <a:lumOff val="15000"/>
              </a:schemeClr>
            </a:solidFill>
          </a:ln>
        </p:spPr>
      </p:pic>
      <p:pic>
        <p:nvPicPr>
          <p:cNvPr id="7" name="Picture 6" descr="dotHunt by E&amp;I">
            <a:extLst>
              <a:ext uri="{FF2B5EF4-FFF2-40B4-BE49-F238E27FC236}">
                <a16:creationId xmlns:a16="http://schemas.microsoft.com/office/drawing/2014/main" id="{093FD1E0-CCEE-41A3-AC73-4C509962760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30" t="6440" r="71481" b="64458"/>
          <a:stretch/>
        </p:blipFill>
        <p:spPr>
          <a:xfrm>
            <a:off x="6312191" y="2623710"/>
            <a:ext cx="5058749" cy="2778806"/>
          </a:xfrm>
          <a:prstGeom prst="rect">
            <a:avLst/>
          </a:prstGeom>
          <a:ln>
            <a:solidFill>
              <a:schemeClr val="bg1">
                <a:lumMod val="85000"/>
                <a:lumOff val="15000"/>
              </a:schemeClr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67E394C-3834-467F-9F1D-A7A37810775C}"/>
              </a:ext>
            </a:extLst>
          </p:cNvPr>
          <p:cNvSpPr txBox="1"/>
          <p:nvPr/>
        </p:nvSpPr>
        <p:spPr>
          <a:xfrm>
            <a:off x="838200" y="1455484"/>
            <a:ext cx="10515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Berikut</a:t>
            </a:r>
            <a:r>
              <a:rPr lang="en-US" dirty="0"/>
              <a:t> </a:t>
            </a:r>
            <a:r>
              <a:rPr lang="en-US" dirty="0" err="1"/>
              <a:t>merupakan</a:t>
            </a:r>
            <a:r>
              <a:rPr lang="en-US" dirty="0"/>
              <a:t> </a:t>
            </a:r>
            <a:r>
              <a:rPr lang="en-US" dirty="0" err="1"/>
              <a:t>fitur</a:t>
            </a:r>
            <a:r>
              <a:rPr lang="en-US" dirty="0"/>
              <a:t> </a:t>
            </a:r>
            <a:r>
              <a:rPr lang="en-US" dirty="0">
                <a:solidFill>
                  <a:srgbClr val="00FF00"/>
                </a:solidFill>
              </a:rPr>
              <a:t>Load Game. </a:t>
            </a:r>
          </a:p>
          <a:p>
            <a:r>
              <a:rPr lang="en-US" dirty="0" err="1"/>
              <a:t>Fitur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system password yang </a:t>
            </a:r>
            <a:r>
              <a:rPr lang="en-US" dirty="0" err="1"/>
              <a:t>apabila</a:t>
            </a:r>
            <a:r>
              <a:rPr lang="en-US" dirty="0"/>
              <a:t> </a:t>
            </a:r>
            <a:r>
              <a:rPr lang="en-US" dirty="0" err="1"/>
              <a:t>benar</a:t>
            </a:r>
            <a:r>
              <a:rPr lang="en-US" dirty="0"/>
              <a:t>,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merespon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teks</a:t>
            </a:r>
            <a:r>
              <a:rPr lang="en-US" dirty="0"/>
              <a:t> “Password Accepted” dan </a:t>
            </a:r>
            <a:r>
              <a:rPr lang="en-US" dirty="0" err="1"/>
              <a:t>melakukan</a:t>
            </a:r>
            <a:r>
              <a:rPr lang="en-US" dirty="0"/>
              <a:t> jump </a:t>
            </a:r>
            <a:r>
              <a:rPr lang="en-US" dirty="0" err="1"/>
              <a:t>ke</a:t>
            </a:r>
            <a:r>
              <a:rPr lang="en-US" dirty="0"/>
              <a:t> </a:t>
            </a:r>
            <a:r>
              <a:rPr lang="en-US" dirty="0" err="1"/>
              <a:t>bagian</a:t>
            </a:r>
            <a:r>
              <a:rPr lang="en-US" dirty="0"/>
              <a:t> game yang </a:t>
            </a:r>
            <a:r>
              <a:rPr lang="en-US" dirty="0" err="1"/>
              <a:t>dituju</a:t>
            </a:r>
            <a:r>
              <a:rPr lang="en-US" dirty="0"/>
              <a:t>. </a:t>
            </a:r>
            <a:r>
              <a:rPr lang="en-US" dirty="0" err="1"/>
              <a:t>Ketika</a:t>
            </a:r>
            <a:r>
              <a:rPr lang="en-US" dirty="0"/>
              <a:t> salah, </a:t>
            </a:r>
            <a:r>
              <a:rPr lang="en-US" dirty="0" err="1"/>
              <a:t>tampil</a:t>
            </a:r>
            <a:r>
              <a:rPr lang="en-US" dirty="0"/>
              <a:t> “Password Rejected”.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32D69B6-3C7B-4890-879D-89C5F72D53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9FF50-D988-4E07-8BE9-1B4A30C3D4F9}" type="slidenum">
              <a:rPr lang="en-US" smtClean="0"/>
              <a:t>20</a:t>
            </a:fld>
            <a:endParaRPr lang="en-US"/>
          </a:p>
        </p:txBody>
      </p:sp>
      <p:pic>
        <p:nvPicPr>
          <p:cNvPr id="6" name="Picture 5" descr="E:\C++ Projects\dotHunt-RPG-Game-Project\RPG Game Project (20-5 Update)\src\main.c - [Executing] - Dev-C++ 5.11">
            <a:extLst>
              <a:ext uri="{FF2B5EF4-FFF2-40B4-BE49-F238E27FC236}">
                <a16:creationId xmlns:a16="http://schemas.microsoft.com/office/drawing/2014/main" id="{C306E10C-F4E1-4A81-B543-C4607CF992F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38" t="24898" r="19166" b="50000"/>
          <a:stretch/>
        </p:blipFill>
        <p:spPr>
          <a:xfrm>
            <a:off x="1944914" y="5073877"/>
            <a:ext cx="8302172" cy="1647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0679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BB126-ECB2-4742-86B3-D3D8C952B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Error Handling &amp; Message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7E394C-3834-467F-9F1D-A7A37810775C}"/>
              </a:ext>
            </a:extLst>
          </p:cNvPr>
          <p:cNvSpPr txBox="1"/>
          <p:nvPr/>
        </p:nvSpPr>
        <p:spPr>
          <a:xfrm>
            <a:off x="838200" y="1455484"/>
            <a:ext cx="1051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Jika</a:t>
            </a:r>
            <a:r>
              <a:rPr lang="en-US" dirty="0"/>
              <a:t> file exe </a:t>
            </a:r>
            <a:r>
              <a:rPr lang="en-US" dirty="0" err="1"/>
              <a:t>hasil</a:t>
            </a:r>
            <a:r>
              <a:rPr lang="en-US" dirty="0"/>
              <a:t> build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satu</a:t>
            </a:r>
            <a:r>
              <a:rPr lang="en-US" dirty="0"/>
              <a:t> folder Bersama assets, </a:t>
            </a:r>
            <a:r>
              <a:rPr lang="en-US" dirty="0" err="1"/>
              <a:t>maka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muncul</a:t>
            </a:r>
            <a:r>
              <a:rPr lang="en-US" dirty="0"/>
              <a:t> error </a:t>
            </a:r>
            <a:r>
              <a:rPr lang="en-US" dirty="0" err="1"/>
              <a:t>seperti</a:t>
            </a:r>
            <a:r>
              <a:rPr lang="en-US" dirty="0"/>
              <a:t> </a:t>
            </a:r>
            <a:r>
              <a:rPr lang="en-US" dirty="0" err="1"/>
              <a:t>berikut</a:t>
            </a:r>
            <a:r>
              <a:rPr lang="en-US" dirty="0"/>
              <a:t>: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32D69B6-3C7B-4890-879D-89C5F72D53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9FF50-D988-4E07-8BE9-1B4A30C3D4F9}" type="slidenum">
              <a:rPr lang="en-US" smtClean="0"/>
              <a:t>21</a:t>
            </a:fld>
            <a:endParaRPr lang="en-US"/>
          </a:p>
        </p:txBody>
      </p:sp>
      <p:pic>
        <p:nvPicPr>
          <p:cNvPr id="10" name="Picture 9" descr="dotHunt by E&amp;I">
            <a:extLst>
              <a:ext uri="{FF2B5EF4-FFF2-40B4-BE49-F238E27FC236}">
                <a16:creationId xmlns:a16="http://schemas.microsoft.com/office/drawing/2014/main" id="{B92B682D-C87B-4C5B-943C-F2FD61A1750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6" t="6526" r="37404" b="67554"/>
          <a:stretch/>
        </p:blipFill>
        <p:spPr>
          <a:xfrm>
            <a:off x="1288473" y="2512580"/>
            <a:ext cx="9017888" cy="1967345"/>
          </a:xfrm>
          <a:prstGeom prst="rect">
            <a:avLst/>
          </a:prstGeom>
        </p:spPr>
      </p:pic>
      <p:pic>
        <p:nvPicPr>
          <p:cNvPr id="12" name="Picture 11" descr="E:\C++ Projects\dotHunt-RPG-Game-Project\RPG Game Project (20-5 Update)\src\gfxEngine.h - [Executing] - Dev-C++ 5.11">
            <a:extLst>
              <a:ext uri="{FF2B5EF4-FFF2-40B4-BE49-F238E27FC236}">
                <a16:creationId xmlns:a16="http://schemas.microsoft.com/office/drawing/2014/main" id="{6735D1BF-365E-48C7-BA2A-B79D4703A28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38" t="17659" r="2739" b="36345"/>
          <a:stretch/>
        </p:blipFill>
        <p:spPr>
          <a:xfrm>
            <a:off x="1048658" y="3600904"/>
            <a:ext cx="10305142" cy="3018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7835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500BC5-17E6-46F1-8DAA-50BB4B769D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8&amp;9&amp;10. </a:t>
            </a:r>
            <a:r>
              <a:rPr lang="en-US" sz="3600" dirty="0" err="1"/>
              <a:t>Penulisan</a:t>
            </a:r>
            <a:r>
              <a:rPr lang="en-US" sz="3600" dirty="0"/>
              <a:t> </a:t>
            </a:r>
            <a:r>
              <a:rPr lang="en-US" sz="3600" dirty="0" err="1"/>
              <a:t>Rapi</a:t>
            </a:r>
            <a:r>
              <a:rPr lang="en-US" sz="3600" dirty="0"/>
              <a:t>, </a:t>
            </a:r>
            <a:r>
              <a:rPr lang="en-US" sz="3600" dirty="0" err="1"/>
              <a:t>dilengkapi</a:t>
            </a:r>
            <a:r>
              <a:rPr lang="en-US" sz="3600" dirty="0"/>
              <a:t> </a:t>
            </a:r>
            <a:r>
              <a:rPr lang="en-US" sz="3600" dirty="0" err="1"/>
              <a:t>komentar</a:t>
            </a:r>
            <a:r>
              <a:rPr lang="en-US" sz="3600" dirty="0"/>
              <a:t>, dan variable </a:t>
            </a:r>
            <a:r>
              <a:rPr lang="en-US" sz="3600" dirty="0" err="1"/>
              <a:t>sesuai</a:t>
            </a:r>
            <a:r>
              <a:rPr lang="en-US" sz="3600" dirty="0"/>
              <a:t>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D67E47-6C54-48DA-A153-746C5188AA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 err="1"/>
              <a:t>Penulisan</a:t>
            </a:r>
            <a:r>
              <a:rPr lang="en-US" dirty="0"/>
              <a:t> </a:t>
            </a:r>
            <a:r>
              <a:rPr lang="en-US" dirty="0" err="1"/>
              <a:t>sudah</a:t>
            </a:r>
            <a:r>
              <a:rPr lang="en-US" dirty="0"/>
              <a:t> </a:t>
            </a:r>
            <a:r>
              <a:rPr lang="en-US" dirty="0" err="1"/>
              <a:t>sesuai</a:t>
            </a:r>
            <a:r>
              <a:rPr lang="en-US" dirty="0"/>
              <a:t> </a:t>
            </a:r>
            <a:r>
              <a:rPr lang="en-US" dirty="0" err="1"/>
              <a:t>standar</a:t>
            </a:r>
            <a:r>
              <a:rPr lang="en-US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68A984-DA3D-4877-88FE-004B81D9D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809FF50-D988-4E07-8BE9-1B4A30C3D4F9}" type="slidenum">
              <a:rPr lang="en-US" smtClean="0"/>
              <a:t>22</a:t>
            </a:fld>
            <a:endParaRPr lang="en-US"/>
          </a:p>
        </p:txBody>
      </p:sp>
      <p:pic>
        <p:nvPicPr>
          <p:cNvPr id="6" name="Picture 5" descr="E:\C++ Projects\dotHunt-RPG-Game-Project\RPG Game Project (20-5 Update)\src\main.c - [Executing] - Dev-C++ 5.11">
            <a:extLst>
              <a:ext uri="{FF2B5EF4-FFF2-40B4-BE49-F238E27FC236}">
                <a16:creationId xmlns:a16="http://schemas.microsoft.com/office/drawing/2014/main" id="{808719C7-888F-4CA4-8B72-5C2938FE2E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14" t="14121" r="40476" b="25951"/>
          <a:stretch/>
        </p:blipFill>
        <p:spPr>
          <a:xfrm>
            <a:off x="333829" y="2389301"/>
            <a:ext cx="5646057" cy="3933372"/>
          </a:xfrm>
          <a:prstGeom prst="rect">
            <a:avLst/>
          </a:prstGeom>
        </p:spPr>
      </p:pic>
      <p:pic>
        <p:nvPicPr>
          <p:cNvPr id="8" name="Picture 7" descr="E:\C++ Projects\dotHunt-RPG-Game-Project\RPG Game Project (20-5 Update)\src\controlEngine.h - [Executing] - Dev-C++ 5.11">
            <a:extLst>
              <a:ext uri="{FF2B5EF4-FFF2-40B4-BE49-F238E27FC236}">
                <a16:creationId xmlns:a16="http://schemas.microsoft.com/office/drawing/2014/main" id="{FFF8E89C-BA43-499D-BBCE-2F65C63F5A0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76" t="14564" r="37738" b="22414"/>
          <a:stretch/>
        </p:blipFill>
        <p:spPr>
          <a:xfrm>
            <a:off x="6096000" y="1625486"/>
            <a:ext cx="6008914" cy="4136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6834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3A514-F391-424B-9246-40A4D71228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Flowchart </a:t>
            </a:r>
            <a:r>
              <a:rPr lang="en-US" dirty="0" err="1"/>
              <a:t>Keseluruhan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A10BFAE-7055-4A53-BCE3-6081BA8406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3330" y="1690688"/>
            <a:ext cx="7365340" cy="4497661"/>
          </a:xfrm>
          <a:ln w="28575">
            <a:solidFill>
              <a:schemeClr val="tx1"/>
            </a:solidFill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C0613D0-8A55-4B5F-968E-74696BAA4B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9FF50-D988-4E07-8BE9-1B4A30C3D4F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8647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3A514-F391-424B-9246-40A4D71228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Flowchart Battle</a:t>
            </a:r>
            <a:endParaRPr lang="en-US" dirty="0"/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C17F1F2D-99CC-4AAA-9FAD-5D93B67AB5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143" y="251802"/>
            <a:ext cx="4648058" cy="635439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D319A7D-FDDD-43F6-A116-F9EEBD0BEA0B}"/>
              </a:ext>
            </a:extLst>
          </p:cNvPr>
          <p:cNvSpPr txBox="1"/>
          <p:nvPr/>
        </p:nvSpPr>
        <p:spPr>
          <a:xfrm>
            <a:off x="983671" y="1997838"/>
            <a:ext cx="511232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Berikut</a:t>
            </a:r>
            <a:r>
              <a:rPr lang="en-US" dirty="0"/>
              <a:t> </a:t>
            </a:r>
            <a:r>
              <a:rPr lang="en-US" dirty="0" err="1"/>
              <a:t>merupakan</a:t>
            </a:r>
            <a:r>
              <a:rPr lang="en-US" dirty="0"/>
              <a:t> Title Screen </a:t>
            </a:r>
            <a:r>
              <a:rPr lang="en-US" dirty="0" err="1"/>
              <a:t>atau</a:t>
            </a:r>
            <a:r>
              <a:rPr lang="en-US" dirty="0"/>
              <a:t> menu </a:t>
            </a:r>
            <a:r>
              <a:rPr lang="en-US" dirty="0" err="1"/>
              <a:t>judul</a:t>
            </a:r>
            <a:r>
              <a:rPr lang="en-US" dirty="0"/>
              <a:t>. </a:t>
            </a:r>
          </a:p>
          <a:p>
            <a:endParaRPr lang="en-US" dirty="0"/>
          </a:p>
          <a:p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ada</a:t>
            </a:r>
            <a:r>
              <a:rPr lang="en-US" dirty="0"/>
              <a:t> yang </a:t>
            </a:r>
            <a:r>
              <a:rPr lang="en-US" dirty="0" err="1"/>
              <a:t>spesial</a:t>
            </a:r>
            <a:r>
              <a:rPr lang="en-US" dirty="0"/>
              <a:t> </a:t>
            </a:r>
            <a:r>
              <a:rPr lang="en-US" dirty="0" err="1"/>
              <a:t>mengenai</a:t>
            </a:r>
            <a:r>
              <a:rPr lang="en-US" dirty="0"/>
              <a:t> menu </a:t>
            </a:r>
            <a:r>
              <a:rPr lang="en-US" dirty="0" err="1"/>
              <a:t>ini</a:t>
            </a:r>
            <a:r>
              <a:rPr lang="en-US" dirty="0"/>
              <a:t>, </a:t>
            </a:r>
            <a:r>
              <a:rPr lang="en-US" dirty="0" err="1"/>
              <a:t>kecuali</a:t>
            </a:r>
            <a:r>
              <a:rPr lang="en-US" dirty="0"/>
              <a:t> </a:t>
            </a:r>
            <a:r>
              <a:rPr lang="en-US" dirty="0" err="1"/>
              <a:t>pemain</a:t>
            </a:r>
            <a:r>
              <a:rPr lang="en-US" dirty="0"/>
              <a:t> </a:t>
            </a:r>
            <a:r>
              <a:rPr lang="en-US" dirty="0" err="1"/>
              <a:t>harus</a:t>
            </a:r>
            <a:r>
              <a:rPr lang="en-US" dirty="0"/>
              <a:t> </a:t>
            </a:r>
            <a:r>
              <a:rPr lang="en-US" dirty="0" err="1"/>
              <a:t>menekan</a:t>
            </a:r>
            <a:r>
              <a:rPr lang="en-US" dirty="0"/>
              <a:t> ENTER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lanjut</a:t>
            </a:r>
            <a:r>
              <a:rPr lang="en-US" dirty="0"/>
              <a:t> </a:t>
            </a:r>
            <a:r>
              <a:rPr lang="en-US" dirty="0" err="1"/>
              <a:t>ke</a:t>
            </a:r>
            <a:r>
              <a:rPr lang="en-US" dirty="0"/>
              <a:t> menu </a:t>
            </a:r>
            <a:r>
              <a:rPr lang="en-US" dirty="0" err="1"/>
              <a:t>utama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 err="1"/>
              <a:t>Tulisan</a:t>
            </a:r>
            <a:r>
              <a:rPr lang="en-US" dirty="0"/>
              <a:t> .Hunt </a:t>
            </a:r>
            <a:r>
              <a:rPr lang="en-US" dirty="0" err="1"/>
              <a:t>dibuat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generator </a:t>
            </a:r>
            <a:r>
              <a:rPr lang="en-US" dirty="0" err="1"/>
              <a:t>teks</a:t>
            </a:r>
            <a:r>
              <a:rPr lang="en-US" dirty="0"/>
              <a:t> ASCII yang </a:t>
            </a:r>
            <a:r>
              <a:rPr lang="en-US" dirty="0" err="1"/>
              <a:t>tersedia</a:t>
            </a:r>
            <a:r>
              <a:rPr lang="en-US" dirty="0"/>
              <a:t> pada </a:t>
            </a:r>
            <a:r>
              <a:rPr lang="en-US" dirty="0" err="1"/>
              <a:t>tautan</a:t>
            </a:r>
            <a:r>
              <a:rPr lang="en-US" dirty="0"/>
              <a:t> </a:t>
            </a:r>
            <a:r>
              <a:rPr lang="en-US" dirty="0" err="1"/>
              <a:t>berikut</a:t>
            </a:r>
            <a:r>
              <a:rPr lang="en-US" dirty="0"/>
              <a:t>:</a:t>
            </a:r>
          </a:p>
          <a:p>
            <a:endParaRPr lang="en-US" dirty="0">
              <a:solidFill>
                <a:srgbClr val="00FF00"/>
              </a:solidFill>
            </a:endParaRPr>
          </a:p>
          <a:p>
            <a:r>
              <a:rPr lang="en-US" dirty="0">
                <a:solidFill>
                  <a:srgbClr val="00FF00"/>
                </a:solidFill>
              </a:rPr>
              <a:t>http://patorjk.com/software/taag/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7692BE-2B00-4A7B-94A6-71C027A645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9FF50-D988-4E07-8BE9-1B4A30C3D4F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9145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53164E-A9BC-47B6-B044-06F686B906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Battle Mechanic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2207" y="1452268"/>
            <a:ext cx="3758576" cy="479395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795682" y="1690688"/>
            <a:ext cx="5455789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Game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pada</a:t>
            </a:r>
            <a:r>
              <a:rPr lang="en-US" dirty="0"/>
              <a:t> </a:t>
            </a:r>
            <a:r>
              <a:rPr lang="en-US" dirty="0" err="1"/>
              <a:t>dasarnya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integer </a:t>
            </a:r>
            <a:r>
              <a:rPr lang="en-US" dirty="0" err="1"/>
              <a:t>sebagai</a:t>
            </a:r>
            <a:r>
              <a:rPr lang="en-US" dirty="0"/>
              <a:t> </a:t>
            </a:r>
          </a:p>
          <a:p>
            <a:r>
              <a:rPr lang="en-US" dirty="0" err="1"/>
              <a:t>Inisialisasi</a:t>
            </a:r>
            <a:r>
              <a:rPr lang="en-US" dirty="0"/>
              <a:t> variable yang </a:t>
            </a:r>
            <a:r>
              <a:rPr lang="en-US" dirty="0" err="1"/>
              <a:t>dimana</a:t>
            </a:r>
            <a:r>
              <a:rPr lang="en-US" dirty="0"/>
              <a:t> </a:t>
            </a:r>
            <a:r>
              <a:rPr lang="en-US" dirty="0" err="1"/>
              <a:t>beberapa</a:t>
            </a:r>
            <a:r>
              <a:rPr lang="en-US" dirty="0"/>
              <a:t> </a:t>
            </a:r>
            <a:r>
              <a:rPr lang="en-US" dirty="0" err="1"/>
              <a:t>kaan</a:t>
            </a:r>
            <a:r>
              <a:rPr lang="en-US" dirty="0"/>
              <a:t> </a:t>
            </a:r>
            <a:r>
              <a:rPr lang="en-US" dirty="0" err="1"/>
              <a:t>berubah</a:t>
            </a:r>
            <a:endParaRPr lang="en-US" dirty="0"/>
          </a:p>
          <a:p>
            <a:r>
              <a:rPr lang="en-US" dirty="0" err="1"/>
              <a:t>Seiring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perjalanannya</a:t>
            </a:r>
            <a:r>
              <a:rPr lang="en-US" dirty="0"/>
              <a:t> game</a:t>
            </a:r>
          </a:p>
          <a:p>
            <a:endParaRPr lang="en-US" dirty="0"/>
          </a:p>
          <a:p>
            <a:r>
              <a:rPr lang="en-US" dirty="0" err="1"/>
              <a:t>Terdapat</a:t>
            </a:r>
            <a:r>
              <a:rPr lang="en-US" dirty="0"/>
              <a:t> </a:t>
            </a:r>
            <a:r>
              <a:rPr lang="en-US" dirty="0" err="1"/>
              <a:t>srand</a:t>
            </a:r>
            <a:r>
              <a:rPr lang="en-US" dirty="0"/>
              <a:t>(time(NULL)) yang </a:t>
            </a:r>
            <a:r>
              <a:rPr lang="en-US" dirty="0" err="1"/>
              <a:t>berfungsi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</a:p>
          <a:p>
            <a:r>
              <a:rPr lang="en-US" dirty="0" err="1"/>
              <a:t>Generasi</a:t>
            </a:r>
            <a:r>
              <a:rPr lang="en-US" dirty="0"/>
              <a:t> </a:t>
            </a:r>
            <a:r>
              <a:rPr lang="en-US" dirty="0" err="1"/>
              <a:t>fungsi</a:t>
            </a:r>
            <a:r>
              <a:rPr lang="en-US" dirty="0"/>
              <a:t> random() yang </a:t>
            </a:r>
            <a:r>
              <a:rPr lang="en-US" dirty="0" err="1"/>
              <a:t>dimana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mengacak</a:t>
            </a:r>
            <a:r>
              <a:rPr lang="en-US" dirty="0"/>
              <a:t> </a:t>
            </a:r>
          </a:p>
          <a:p>
            <a:r>
              <a:rPr lang="en-US" dirty="0" err="1"/>
              <a:t>Angka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menentukan</a:t>
            </a:r>
            <a:r>
              <a:rPr lang="en-US" dirty="0"/>
              <a:t> </a:t>
            </a:r>
            <a:r>
              <a:rPr lang="en-US" dirty="0" err="1"/>
              <a:t>apakah</a:t>
            </a:r>
            <a:r>
              <a:rPr lang="en-US" dirty="0"/>
              <a:t> </a:t>
            </a:r>
            <a:r>
              <a:rPr lang="en-US" dirty="0" err="1"/>
              <a:t>musuh</a:t>
            </a:r>
            <a:r>
              <a:rPr lang="en-US" dirty="0"/>
              <a:t> </a:t>
            </a:r>
            <a:r>
              <a:rPr lang="en-US" dirty="0" err="1"/>
              <a:t>terkena</a:t>
            </a:r>
            <a:r>
              <a:rPr lang="en-US" dirty="0"/>
              <a:t> </a:t>
            </a:r>
            <a:r>
              <a:rPr lang="en-US" dirty="0" err="1"/>
              <a:t>efek</a:t>
            </a:r>
            <a:endParaRPr lang="en-US" dirty="0"/>
          </a:p>
          <a:p>
            <a:r>
              <a:rPr lang="en-US" dirty="0" err="1"/>
              <a:t>Samping</a:t>
            </a:r>
            <a:r>
              <a:rPr lang="en-US" dirty="0"/>
              <a:t>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tidak</a:t>
            </a:r>
            <a:endParaRPr lang="en-US" dirty="0"/>
          </a:p>
          <a:p>
            <a:endParaRPr lang="en-US" dirty="0"/>
          </a:p>
          <a:p>
            <a:r>
              <a:rPr lang="en-US" dirty="0"/>
              <a:t>Game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memiliki</a:t>
            </a:r>
            <a:r>
              <a:rPr lang="en-US" dirty="0"/>
              <a:t> </a:t>
            </a:r>
            <a:r>
              <a:rPr lang="en-US" dirty="0" err="1"/>
              <a:t>keseruan</a:t>
            </a:r>
            <a:r>
              <a:rPr lang="en-US" dirty="0"/>
              <a:t> </a:t>
            </a:r>
            <a:r>
              <a:rPr lang="en-US" dirty="0" err="1"/>
              <a:t>pada</a:t>
            </a:r>
            <a:r>
              <a:rPr lang="en-US" dirty="0"/>
              <a:t> </a:t>
            </a:r>
            <a:r>
              <a:rPr lang="en-US" dirty="0" err="1"/>
              <a:t>fugnsi</a:t>
            </a:r>
            <a:r>
              <a:rPr lang="en-US" dirty="0"/>
              <a:t> random</a:t>
            </a:r>
          </a:p>
          <a:p>
            <a:endParaRPr lang="en-US" dirty="0"/>
          </a:p>
          <a:p>
            <a:r>
              <a:rPr lang="en-US" dirty="0" err="1"/>
              <a:t>Dengan</a:t>
            </a:r>
            <a:r>
              <a:rPr lang="en-US" dirty="0"/>
              <a:t> kata lain </a:t>
            </a:r>
            <a:r>
              <a:rPr lang="en-US" dirty="0" err="1"/>
              <a:t>pemain</a:t>
            </a:r>
            <a:r>
              <a:rPr lang="en-US" dirty="0"/>
              <a:t> </a:t>
            </a:r>
            <a:r>
              <a:rPr lang="en-US" dirty="0" err="1"/>
              <a:t>perlu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beruntung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</a:p>
          <a:p>
            <a:r>
              <a:rPr lang="en-US" dirty="0" err="1"/>
              <a:t>menang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723B517-81A7-4F5B-AC38-537FFD69E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9FF50-D988-4E07-8BE9-1B4A30C3D4F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3489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Burn/Frost/Shock effect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8743" y="2075813"/>
            <a:ext cx="3285714" cy="250476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51929" y="2380129"/>
            <a:ext cx="503129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Pada</a:t>
            </a:r>
            <a:r>
              <a:rPr lang="en-US" dirty="0"/>
              <a:t> </a:t>
            </a:r>
            <a:r>
              <a:rPr lang="en-US" dirty="0" err="1"/>
              <a:t>bagian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, program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mengecek</a:t>
            </a:r>
            <a:r>
              <a:rPr lang="en-US" dirty="0"/>
              <a:t> </a:t>
            </a:r>
            <a:r>
              <a:rPr lang="en-US" dirty="0" err="1"/>
              <a:t>apakah</a:t>
            </a:r>
            <a:r>
              <a:rPr lang="en-US" dirty="0"/>
              <a:t> </a:t>
            </a:r>
            <a:r>
              <a:rPr lang="en-US" dirty="0" err="1"/>
              <a:t>nilai</a:t>
            </a:r>
            <a:r>
              <a:rPr lang="en-US" dirty="0"/>
              <a:t> </a:t>
            </a:r>
            <a:r>
              <a:rPr lang="en-US" dirty="0" err="1"/>
              <a:t>efek</a:t>
            </a:r>
            <a:r>
              <a:rPr lang="en-US" dirty="0"/>
              <a:t> </a:t>
            </a:r>
            <a:r>
              <a:rPr lang="en-US" dirty="0" err="1"/>
              <a:t>samping</a:t>
            </a:r>
            <a:r>
              <a:rPr lang="en-US" dirty="0"/>
              <a:t> skill </a:t>
            </a:r>
            <a:r>
              <a:rPr lang="en-US" dirty="0" err="1"/>
              <a:t>bernilai</a:t>
            </a:r>
            <a:r>
              <a:rPr lang="en-US" dirty="0"/>
              <a:t> &gt;0 </a:t>
            </a:r>
            <a:r>
              <a:rPr lang="en-US" dirty="0" err="1"/>
              <a:t>bila</a:t>
            </a:r>
            <a:r>
              <a:rPr lang="en-US" dirty="0"/>
              <a:t> </a:t>
            </a:r>
            <a:r>
              <a:rPr lang="en-US" dirty="0" err="1"/>
              <a:t>iya</a:t>
            </a:r>
            <a:endParaRPr lang="en-US" dirty="0"/>
          </a:p>
          <a:p>
            <a:r>
              <a:rPr lang="en-US" dirty="0" err="1"/>
              <a:t>Maka</a:t>
            </a:r>
            <a:r>
              <a:rPr lang="en-US" dirty="0"/>
              <a:t> </a:t>
            </a:r>
            <a:r>
              <a:rPr lang="en-US" dirty="0" err="1"/>
              <a:t>musuh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menderita</a:t>
            </a:r>
            <a:r>
              <a:rPr lang="en-US" dirty="0"/>
              <a:t> </a:t>
            </a:r>
            <a:r>
              <a:rPr lang="en-US" dirty="0" err="1"/>
              <a:t>efek</a:t>
            </a:r>
            <a:r>
              <a:rPr lang="en-US" dirty="0"/>
              <a:t> </a:t>
            </a:r>
            <a:r>
              <a:rPr lang="en-US" dirty="0" err="1"/>
              <a:t>samping</a:t>
            </a:r>
            <a:r>
              <a:rPr lang="en-US" dirty="0"/>
              <a:t> </a:t>
            </a:r>
            <a:r>
              <a:rPr lang="en-US" dirty="0" err="1"/>
              <a:t>seperti</a:t>
            </a:r>
            <a:r>
              <a:rPr lang="en-US" dirty="0"/>
              <a:t> </a:t>
            </a:r>
            <a:r>
              <a:rPr lang="en-US" dirty="0" err="1"/>
              <a:t>pada</a:t>
            </a:r>
            <a:r>
              <a:rPr lang="en-US" dirty="0"/>
              <a:t> skill burn yang </a:t>
            </a:r>
            <a:r>
              <a:rPr lang="en-US" dirty="0" err="1"/>
              <a:t>diamana</a:t>
            </a:r>
            <a:r>
              <a:rPr lang="en-US" dirty="0"/>
              <a:t> </a:t>
            </a:r>
            <a:r>
              <a:rPr lang="en-US" dirty="0" err="1"/>
              <a:t>musuh</a:t>
            </a:r>
            <a:endParaRPr lang="en-US" dirty="0"/>
          </a:p>
          <a:p>
            <a:r>
              <a:rPr lang="en-US" dirty="0"/>
              <a:t>Akan </a:t>
            </a:r>
            <a:r>
              <a:rPr lang="en-US" dirty="0" err="1"/>
              <a:t>terkena</a:t>
            </a:r>
            <a:r>
              <a:rPr lang="en-US" dirty="0"/>
              <a:t> damage </a:t>
            </a:r>
            <a:r>
              <a:rPr lang="en-US" dirty="0" err="1"/>
              <a:t>tambahan</a:t>
            </a:r>
            <a:r>
              <a:rPr lang="en-US" dirty="0"/>
              <a:t> , frost </a:t>
            </a:r>
            <a:r>
              <a:rPr lang="en-US" dirty="0" err="1"/>
              <a:t>dimana</a:t>
            </a:r>
            <a:r>
              <a:rPr lang="en-US" dirty="0"/>
              <a:t> player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terkena</a:t>
            </a:r>
            <a:r>
              <a:rPr lang="en-US" dirty="0"/>
              <a:t> damage yang </a:t>
            </a:r>
            <a:r>
              <a:rPr lang="en-US" dirty="0" err="1"/>
              <a:t>lebih</a:t>
            </a:r>
            <a:r>
              <a:rPr lang="en-US" dirty="0"/>
              <a:t> </a:t>
            </a:r>
            <a:r>
              <a:rPr lang="en-US" dirty="0" err="1"/>
              <a:t>sedikit</a:t>
            </a:r>
            <a:endParaRPr lang="en-US" dirty="0"/>
          </a:p>
          <a:p>
            <a:r>
              <a:rPr lang="en-US" dirty="0"/>
              <a:t>, </a:t>
            </a:r>
            <a:r>
              <a:rPr lang="en-US" dirty="0" err="1"/>
              <a:t>ataupun</a:t>
            </a:r>
            <a:r>
              <a:rPr lang="en-US" dirty="0"/>
              <a:t> Shock yang </a:t>
            </a:r>
            <a:r>
              <a:rPr lang="en-US" dirty="0" err="1"/>
              <a:t>dimana</a:t>
            </a:r>
            <a:r>
              <a:rPr lang="en-US" dirty="0"/>
              <a:t> player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terkena</a:t>
            </a:r>
            <a:r>
              <a:rPr lang="en-US" dirty="0"/>
              <a:t> damage </a:t>
            </a:r>
            <a:r>
              <a:rPr lang="en-US" dirty="0" err="1"/>
              <a:t>sama</a:t>
            </a:r>
            <a:r>
              <a:rPr lang="en-US" dirty="0"/>
              <a:t> </a:t>
            </a:r>
            <a:r>
              <a:rPr lang="en-US" dirty="0" err="1"/>
              <a:t>sekali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556879A-4D61-423F-BAB6-EE1B657737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9FF50-D988-4E07-8BE9-1B4A30C3D4F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4789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Choice1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25159"/>
            <a:ext cx="3883686" cy="380915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153025" y="2190750"/>
            <a:ext cx="6810967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Pada</a:t>
            </a:r>
            <a:r>
              <a:rPr lang="en-US" dirty="0"/>
              <a:t> </a:t>
            </a:r>
            <a:r>
              <a:rPr lang="en-US" dirty="0" err="1"/>
              <a:t>bagian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, Program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mencetak</a:t>
            </a:r>
            <a:r>
              <a:rPr lang="en-US" dirty="0"/>
              <a:t> </a:t>
            </a:r>
            <a:r>
              <a:rPr lang="en-US" dirty="0" err="1"/>
              <a:t>beberapa</a:t>
            </a:r>
            <a:r>
              <a:rPr lang="en-US" dirty="0"/>
              <a:t> </a:t>
            </a:r>
            <a:r>
              <a:rPr lang="en-US" dirty="0" err="1"/>
              <a:t>opsi</a:t>
            </a:r>
            <a:r>
              <a:rPr lang="en-US" dirty="0"/>
              <a:t> </a:t>
            </a:r>
            <a:r>
              <a:rPr lang="en-US" dirty="0" err="1"/>
              <a:t>untuk</a:t>
            </a:r>
            <a:endParaRPr lang="en-US" dirty="0"/>
          </a:p>
          <a:p>
            <a:r>
              <a:rPr lang="en-US" dirty="0"/>
              <a:t>Player </a:t>
            </a:r>
            <a:r>
              <a:rPr lang="en-US" dirty="0" err="1"/>
              <a:t>pilih</a:t>
            </a:r>
            <a:r>
              <a:rPr lang="en-US" dirty="0"/>
              <a:t>. </a:t>
            </a:r>
            <a:r>
              <a:rPr lang="en-US" dirty="0" err="1"/>
              <a:t>Opsi</a:t>
            </a:r>
            <a:r>
              <a:rPr lang="en-US" dirty="0"/>
              <a:t> </a:t>
            </a:r>
            <a:r>
              <a:rPr lang="en-US" dirty="0" err="1"/>
              <a:t>tersebut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[1] </a:t>
            </a:r>
            <a:r>
              <a:rPr lang="en-US" dirty="0" err="1"/>
              <a:t>Serang</a:t>
            </a:r>
            <a:r>
              <a:rPr lang="en-US" dirty="0"/>
              <a:t> [2] </a:t>
            </a:r>
            <a:r>
              <a:rPr lang="en-US" dirty="0" err="1"/>
              <a:t>Bertahan</a:t>
            </a:r>
            <a:r>
              <a:rPr lang="en-US" dirty="0"/>
              <a:t> [3] Skill.</a:t>
            </a:r>
          </a:p>
          <a:p>
            <a:r>
              <a:rPr lang="en-US" dirty="0"/>
              <a:t>Player </a:t>
            </a:r>
            <a:r>
              <a:rPr lang="en-US" dirty="0" err="1"/>
              <a:t>memilih</a:t>
            </a:r>
            <a:r>
              <a:rPr lang="en-US" dirty="0"/>
              <a:t> </a:t>
            </a:r>
            <a:r>
              <a:rPr lang="en-US" dirty="0" err="1"/>
              <a:t>pilihan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memasukan</a:t>
            </a:r>
            <a:r>
              <a:rPr lang="en-US" dirty="0"/>
              <a:t> </a:t>
            </a:r>
            <a:r>
              <a:rPr lang="en-US" dirty="0" err="1"/>
              <a:t>angka</a:t>
            </a:r>
            <a:r>
              <a:rPr lang="en-US" dirty="0"/>
              <a:t> </a:t>
            </a:r>
            <a:r>
              <a:rPr lang="en-US" dirty="0" err="1"/>
              <a:t>sesuai</a:t>
            </a:r>
            <a:r>
              <a:rPr lang="en-US" dirty="0"/>
              <a:t> </a:t>
            </a:r>
            <a:r>
              <a:rPr lang="en-US" dirty="0" err="1"/>
              <a:t>dengan</a:t>
            </a:r>
            <a:endParaRPr lang="en-US" dirty="0"/>
          </a:p>
          <a:p>
            <a:r>
              <a:rPr lang="en-US" dirty="0" err="1"/>
              <a:t>Pilihan</a:t>
            </a:r>
            <a:r>
              <a:rPr lang="en-US" dirty="0"/>
              <a:t> yang </a:t>
            </a:r>
            <a:r>
              <a:rPr lang="en-US" dirty="0" err="1"/>
              <a:t>dimana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mengubah</a:t>
            </a:r>
            <a:r>
              <a:rPr lang="en-US" dirty="0"/>
              <a:t> </a:t>
            </a:r>
            <a:r>
              <a:rPr lang="en-US" dirty="0" err="1"/>
              <a:t>nilai</a:t>
            </a:r>
            <a:r>
              <a:rPr lang="en-US" dirty="0"/>
              <a:t> integer Choice1.</a:t>
            </a:r>
          </a:p>
          <a:p>
            <a:r>
              <a:rPr lang="en-US" dirty="0" err="1"/>
              <a:t>pada</a:t>
            </a:r>
            <a:r>
              <a:rPr lang="en-US" dirty="0"/>
              <a:t> </a:t>
            </a:r>
            <a:r>
              <a:rPr lang="en-US" dirty="0" err="1"/>
              <a:t>saat</a:t>
            </a:r>
            <a:r>
              <a:rPr lang="en-US" dirty="0"/>
              <a:t> player </a:t>
            </a:r>
            <a:r>
              <a:rPr lang="en-US" dirty="0" err="1"/>
              <a:t>memilih</a:t>
            </a:r>
            <a:r>
              <a:rPr lang="en-US" dirty="0"/>
              <a:t> </a:t>
            </a:r>
            <a:r>
              <a:rPr lang="en-US" dirty="0" err="1"/>
              <a:t>serang</a:t>
            </a:r>
            <a:r>
              <a:rPr lang="en-US" dirty="0"/>
              <a:t> </a:t>
            </a:r>
            <a:r>
              <a:rPr lang="en-US" dirty="0" err="1"/>
              <a:t>maka</a:t>
            </a:r>
            <a:r>
              <a:rPr lang="en-US" dirty="0"/>
              <a:t> </a:t>
            </a:r>
            <a:r>
              <a:rPr lang="en-US" dirty="0" err="1"/>
              <a:t>pada</a:t>
            </a:r>
            <a:r>
              <a:rPr lang="en-US" dirty="0"/>
              <a:t> </a:t>
            </a:r>
            <a:r>
              <a:rPr lang="en-US" dirty="0" err="1"/>
              <a:t>akhir</a:t>
            </a:r>
            <a:r>
              <a:rPr lang="en-US" dirty="0"/>
              <a:t> turn</a:t>
            </a:r>
          </a:p>
          <a:p>
            <a:r>
              <a:rPr lang="en-US" dirty="0" err="1"/>
              <a:t>Musuh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menderita</a:t>
            </a:r>
            <a:r>
              <a:rPr lang="en-US" dirty="0"/>
              <a:t> 10 damage. </a:t>
            </a:r>
            <a:r>
              <a:rPr lang="en-US" dirty="0" err="1"/>
              <a:t>Apabila</a:t>
            </a:r>
            <a:r>
              <a:rPr lang="en-US" dirty="0"/>
              <a:t> player </a:t>
            </a:r>
            <a:r>
              <a:rPr lang="en-US" dirty="0" err="1"/>
              <a:t>memilih</a:t>
            </a:r>
            <a:r>
              <a:rPr lang="en-US" dirty="0"/>
              <a:t> </a:t>
            </a:r>
            <a:r>
              <a:rPr lang="en-US" dirty="0" err="1"/>
              <a:t>bertahan</a:t>
            </a:r>
            <a:endParaRPr lang="en-US" dirty="0"/>
          </a:p>
          <a:p>
            <a:r>
              <a:rPr lang="en-US" dirty="0" err="1"/>
              <a:t>Maka</a:t>
            </a:r>
            <a:r>
              <a:rPr lang="en-US" dirty="0"/>
              <a:t> damage yang </a:t>
            </a:r>
            <a:r>
              <a:rPr lang="en-US" dirty="0" err="1"/>
              <a:t>diterima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berkurang</a:t>
            </a:r>
            <a:r>
              <a:rPr lang="en-US" dirty="0"/>
              <a:t>. </a:t>
            </a:r>
            <a:r>
              <a:rPr lang="en-US" dirty="0" err="1"/>
              <a:t>Apabila</a:t>
            </a:r>
            <a:r>
              <a:rPr lang="en-US" dirty="0"/>
              <a:t> player </a:t>
            </a:r>
            <a:r>
              <a:rPr lang="en-US" dirty="0" err="1"/>
              <a:t>memilih</a:t>
            </a:r>
            <a:endParaRPr lang="en-US" dirty="0"/>
          </a:p>
          <a:p>
            <a:r>
              <a:rPr lang="en-US" dirty="0"/>
              <a:t>Skill </a:t>
            </a:r>
            <a:r>
              <a:rPr lang="en-US" dirty="0" err="1"/>
              <a:t>maka</a:t>
            </a:r>
            <a:r>
              <a:rPr lang="en-US" dirty="0"/>
              <a:t> program </a:t>
            </a:r>
            <a:r>
              <a:rPr lang="en-US" dirty="0" err="1"/>
              <a:t>meminta</a:t>
            </a:r>
            <a:r>
              <a:rPr lang="en-US" dirty="0"/>
              <a:t> </a:t>
            </a:r>
            <a:r>
              <a:rPr lang="en-US" dirty="0" err="1"/>
              <a:t>masukan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Choice2</a:t>
            </a:r>
          </a:p>
          <a:p>
            <a:endParaRPr lang="en-US" dirty="0"/>
          </a:p>
          <a:p>
            <a:r>
              <a:rPr lang="en-US" dirty="0" err="1"/>
              <a:t>Apabila</a:t>
            </a:r>
            <a:r>
              <a:rPr lang="en-US" dirty="0"/>
              <a:t> player </a:t>
            </a:r>
            <a:r>
              <a:rPr lang="en-US" dirty="0" err="1"/>
              <a:t>memasukan</a:t>
            </a:r>
            <a:r>
              <a:rPr lang="en-US" dirty="0"/>
              <a:t> </a:t>
            </a:r>
            <a:r>
              <a:rPr lang="en-US" dirty="0" err="1"/>
              <a:t>pilihan</a:t>
            </a:r>
            <a:r>
              <a:rPr lang="en-US" dirty="0"/>
              <a:t> yang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tepat</a:t>
            </a:r>
            <a:r>
              <a:rPr lang="en-US" dirty="0"/>
              <a:t>, </a:t>
            </a:r>
            <a:r>
              <a:rPr lang="en-US" dirty="0" err="1"/>
              <a:t>maka</a:t>
            </a:r>
            <a:r>
              <a:rPr lang="en-US" dirty="0"/>
              <a:t> player </a:t>
            </a:r>
            <a:r>
              <a:rPr lang="en-US" dirty="0" err="1"/>
              <a:t>akan</a:t>
            </a:r>
            <a:endParaRPr lang="en-US" dirty="0"/>
          </a:p>
          <a:p>
            <a:r>
              <a:rPr lang="en-US" dirty="0" err="1"/>
              <a:t>Menerima</a:t>
            </a:r>
            <a:r>
              <a:rPr lang="en-US" dirty="0"/>
              <a:t> </a:t>
            </a:r>
            <a:r>
              <a:rPr lang="en-US" dirty="0" err="1"/>
              <a:t>konsukuensi</a:t>
            </a:r>
            <a:r>
              <a:rPr lang="en-US" dirty="0"/>
              <a:t> </a:t>
            </a:r>
            <a:r>
              <a:rPr lang="en-US" dirty="0" err="1"/>
              <a:t>beruba</a:t>
            </a:r>
            <a:r>
              <a:rPr lang="en-US" dirty="0"/>
              <a:t> </a:t>
            </a:r>
            <a:r>
              <a:rPr lang="en-US" dirty="0" err="1"/>
              <a:t>melewati</a:t>
            </a:r>
            <a:r>
              <a:rPr lang="en-US" dirty="0"/>
              <a:t> turn</a:t>
            </a:r>
          </a:p>
          <a:p>
            <a:endParaRPr lang="en-US" dirty="0"/>
          </a:p>
          <a:p>
            <a:r>
              <a:rPr lang="en-US" dirty="0" err="1"/>
              <a:t>Perlu</a:t>
            </a:r>
            <a:r>
              <a:rPr lang="en-US" dirty="0"/>
              <a:t> </a:t>
            </a:r>
            <a:r>
              <a:rPr lang="en-US" dirty="0" err="1"/>
              <a:t>diingat</a:t>
            </a:r>
            <a:r>
              <a:rPr lang="en-US" dirty="0"/>
              <a:t>, </a:t>
            </a:r>
            <a:r>
              <a:rPr lang="en-US" dirty="0" err="1"/>
              <a:t>pada</a:t>
            </a:r>
            <a:r>
              <a:rPr lang="en-US" dirty="0"/>
              <a:t> </a:t>
            </a:r>
            <a:r>
              <a:rPr lang="en-US" dirty="0" err="1"/>
              <a:t>saat</a:t>
            </a:r>
            <a:r>
              <a:rPr lang="en-US" dirty="0"/>
              <a:t> </a:t>
            </a:r>
            <a:r>
              <a:rPr lang="en-US" dirty="0" err="1"/>
              <a:t>memilih</a:t>
            </a:r>
            <a:r>
              <a:rPr lang="en-US" dirty="0"/>
              <a:t> skill, player </a:t>
            </a:r>
            <a:r>
              <a:rPr lang="en-US" dirty="0" err="1"/>
              <a:t>harus</a:t>
            </a:r>
            <a:r>
              <a:rPr lang="en-US" dirty="0"/>
              <a:t> </a:t>
            </a:r>
            <a:r>
              <a:rPr lang="en-US" dirty="0" err="1"/>
              <a:t>menyumbang</a:t>
            </a:r>
            <a:r>
              <a:rPr lang="en-US" dirty="0"/>
              <a:t> 20MP</a:t>
            </a:r>
          </a:p>
          <a:p>
            <a:r>
              <a:rPr lang="en-US" dirty="0"/>
              <a:t>Yang </a:t>
            </a:r>
            <a:r>
              <a:rPr lang="en-US" dirty="0" err="1"/>
              <a:t>diamana</a:t>
            </a:r>
            <a:r>
              <a:rPr lang="en-US" dirty="0"/>
              <a:t> </a:t>
            </a:r>
            <a:r>
              <a:rPr lang="en-US" dirty="0" err="1"/>
              <a:t>apabila</a:t>
            </a:r>
            <a:r>
              <a:rPr lang="en-US" dirty="0"/>
              <a:t>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bisa</a:t>
            </a:r>
            <a:r>
              <a:rPr lang="en-US" dirty="0"/>
              <a:t> </a:t>
            </a:r>
            <a:r>
              <a:rPr lang="en-US" dirty="0" err="1"/>
              <a:t>dilakukan</a:t>
            </a:r>
            <a:r>
              <a:rPr lang="en-US" dirty="0"/>
              <a:t> </a:t>
            </a:r>
            <a:r>
              <a:rPr lang="en-US" dirty="0" err="1"/>
              <a:t>maka</a:t>
            </a:r>
            <a:r>
              <a:rPr lang="en-US" dirty="0"/>
              <a:t> player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melewati</a:t>
            </a:r>
            <a:endParaRPr lang="en-US" dirty="0"/>
          </a:p>
          <a:p>
            <a:r>
              <a:rPr lang="en-US" dirty="0"/>
              <a:t>Turn.</a:t>
            </a: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08862D-E38A-4F13-8D5F-5ACD59C013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9FF50-D988-4E07-8BE9-1B4A30C3D4F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6164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Choice2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2874" y="1690688"/>
            <a:ext cx="4631785" cy="405120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804212" y="2124635"/>
            <a:ext cx="4423903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Choice2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berfungsi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meminta</a:t>
            </a:r>
            <a:r>
              <a:rPr lang="en-US" dirty="0"/>
              <a:t> player</a:t>
            </a:r>
          </a:p>
          <a:p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memasukan</a:t>
            </a:r>
            <a:r>
              <a:rPr lang="en-US" dirty="0"/>
              <a:t> input </a:t>
            </a:r>
            <a:r>
              <a:rPr lang="en-US" dirty="0" err="1"/>
              <a:t>pilihan</a:t>
            </a:r>
            <a:r>
              <a:rPr lang="en-US" dirty="0"/>
              <a:t> </a:t>
            </a:r>
            <a:r>
              <a:rPr lang="en-US" dirty="0" err="1"/>
              <a:t>kedua</a:t>
            </a:r>
            <a:r>
              <a:rPr lang="en-US" dirty="0"/>
              <a:t>. </a:t>
            </a:r>
            <a:r>
              <a:rPr lang="en-US" dirty="0" err="1"/>
              <a:t>Sama</a:t>
            </a:r>
            <a:endParaRPr lang="en-US" dirty="0"/>
          </a:p>
          <a:p>
            <a:r>
              <a:rPr lang="en-US" dirty="0" err="1"/>
              <a:t>Seperti</a:t>
            </a:r>
            <a:r>
              <a:rPr lang="en-US" dirty="0"/>
              <a:t> Choice1, player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diminta</a:t>
            </a:r>
            <a:r>
              <a:rPr lang="en-US" dirty="0"/>
              <a:t> </a:t>
            </a:r>
            <a:r>
              <a:rPr lang="en-US" dirty="0" err="1"/>
              <a:t>untuk</a:t>
            </a:r>
            <a:endParaRPr lang="en-US" dirty="0"/>
          </a:p>
          <a:p>
            <a:r>
              <a:rPr lang="en-US" dirty="0" err="1"/>
              <a:t>Memasukan</a:t>
            </a:r>
            <a:r>
              <a:rPr lang="en-US" dirty="0"/>
              <a:t> </a:t>
            </a:r>
            <a:r>
              <a:rPr lang="en-US" dirty="0" err="1"/>
              <a:t>angka</a:t>
            </a:r>
            <a:r>
              <a:rPr lang="en-US" dirty="0"/>
              <a:t>. </a:t>
            </a:r>
          </a:p>
          <a:p>
            <a:endParaRPr lang="en-US" dirty="0"/>
          </a:p>
          <a:p>
            <a:r>
              <a:rPr lang="en-US" dirty="0" err="1"/>
              <a:t>Angka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diolah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</a:t>
            </a:r>
          </a:p>
          <a:p>
            <a:r>
              <a:rPr lang="en-US" dirty="0"/>
              <a:t>If </a:t>
            </a:r>
            <a:r>
              <a:rPr lang="en-US" dirty="0" err="1"/>
              <a:t>dan</a:t>
            </a:r>
            <a:r>
              <a:rPr lang="en-US" dirty="0"/>
              <a:t> else if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C2EF79-C521-4EC3-A2B0-680EC414F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9FF50-D988-4E07-8BE9-1B4A30C3D4F9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2182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Gerak</a:t>
            </a:r>
            <a:r>
              <a:rPr lang="en-US" dirty="0"/>
              <a:t> </a:t>
            </a:r>
            <a:r>
              <a:rPr lang="en-US" dirty="0" err="1"/>
              <a:t>Musuh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4221" y="2111926"/>
            <a:ext cx="3909108" cy="359047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518598" y="2111926"/>
            <a:ext cx="5990551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Setiap</a:t>
            </a:r>
            <a:r>
              <a:rPr lang="en-US" dirty="0"/>
              <a:t> </a:t>
            </a:r>
            <a:r>
              <a:rPr lang="en-US" dirty="0" err="1"/>
              <a:t>akhir</a:t>
            </a:r>
            <a:r>
              <a:rPr lang="en-US" dirty="0"/>
              <a:t> </a:t>
            </a:r>
            <a:r>
              <a:rPr lang="en-US" dirty="0" err="1"/>
              <a:t>pertandingan</a:t>
            </a:r>
            <a:r>
              <a:rPr lang="en-US" dirty="0"/>
              <a:t>, </a:t>
            </a:r>
            <a:r>
              <a:rPr lang="en-US" dirty="0" err="1"/>
              <a:t>musuh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melakukan</a:t>
            </a:r>
            <a:r>
              <a:rPr lang="en-US" dirty="0"/>
              <a:t> </a:t>
            </a:r>
            <a:r>
              <a:rPr lang="en-US" dirty="0" err="1"/>
              <a:t>serangan</a:t>
            </a:r>
            <a:endParaRPr lang="en-US" dirty="0"/>
          </a:p>
          <a:p>
            <a:r>
              <a:rPr lang="en-US" dirty="0" err="1"/>
              <a:t>Kepada</a:t>
            </a:r>
            <a:r>
              <a:rPr lang="en-US" dirty="0"/>
              <a:t> player yang </a:t>
            </a:r>
            <a:r>
              <a:rPr lang="en-US" dirty="0" err="1"/>
              <a:t>dimana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mengakibatkan</a:t>
            </a:r>
            <a:r>
              <a:rPr lang="en-US" dirty="0"/>
              <a:t> HP Player </a:t>
            </a:r>
          </a:p>
          <a:p>
            <a:r>
              <a:rPr lang="en-US" dirty="0" err="1"/>
              <a:t>Berkurang</a:t>
            </a:r>
            <a:r>
              <a:rPr lang="en-US" dirty="0"/>
              <a:t> </a:t>
            </a:r>
            <a:r>
              <a:rPr lang="en-US" dirty="0" err="1"/>
              <a:t>sebesar</a:t>
            </a:r>
            <a:r>
              <a:rPr lang="en-US" dirty="0"/>
              <a:t> 10 point</a:t>
            </a:r>
          </a:p>
          <a:p>
            <a:endParaRPr lang="en-US" dirty="0"/>
          </a:p>
          <a:p>
            <a:r>
              <a:rPr lang="en-US" dirty="0" err="1"/>
              <a:t>Namun</a:t>
            </a:r>
            <a:r>
              <a:rPr lang="en-US" dirty="0"/>
              <a:t>, </a:t>
            </a:r>
            <a:r>
              <a:rPr lang="en-US" dirty="0" err="1"/>
              <a:t>ada</a:t>
            </a:r>
            <a:r>
              <a:rPr lang="en-US" dirty="0"/>
              <a:t> </a:t>
            </a:r>
            <a:r>
              <a:rPr lang="en-US" dirty="0" err="1"/>
              <a:t>saat</a:t>
            </a:r>
            <a:r>
              <a:rPr lang="en-US" dirty="0"/>
              <a:t> </a:t>
            </a:r>
            <a:r>
              <a:rPr lang="en-US" dirty="0" err="1"/>
              <a:t>dimana</a:t>
            </a:r>
            <a:r>
              <a:rPr lang="en-US" dirty="0"/>
              <a:t> </a:t>
            </a:r>
            <a:r>
              <a:rPr lang="en-US" dirty="0" err="1"/>
              <a:t>musuh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skill yang</a:t>
            </a:r>
          </a:p>
          <a:p>
            <a:r>
              <a:rPr lang="en-US" dirty="0" err="1"/>
              <a:t>Dimana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menghabiskan</a:t>
            </a:r>
            <a:r>
              <a:rPr lang="en-US" dirty="0"/>
              <a:t> MP </a:t>
            </a:r>
            <a:r>
              <a:rPr lang="en-US" dirty="0" err="1"/>
              <a:t>sebesar</a:t>
            </a:r>
            <a:r>
              <a:rPr lang="en-US" dirty="0"/>
              <a:t> 20. </a:t>
            </a:r>
            <a:r>
              <a:rPr lang="en-US" dirty="0" err="1"/>
              <a:t>gerakan</a:t>
            </a:r>
            <a:r>
              <a:rPr lang="en-US" dirty="0"/>
              <a:t> </a:t>
            </a:r>
            <a:r>
              <a:rPr lang="en-US" dirty="0" err="1"/>
              <a:t>tersebut</a:t>
            </a:r>
            <a:endParaRPr lang="en-US" dirty="0"/>
          </a:p>
          <a:p>
            <a:r>
              <a:rPr lang="en-US" dirty="0" err="1"/>
              <a:t>Hanya</a:t>
            </a:r>
            <a:r>
              <a:rPr lang="en-US" dirty="0"/>
              <a:t> </a:t>
            </a:r>
            <a:r>
              <a:rPr lang="en-US" dirty="0" err="1"/>
              <a:t>bisa</a:t>
            </a:r>
            <a:r>
              <a:rPr lang="en-US" dirty="0"/>
              <a:t> </a:t>
            </a:r>
            <a:r>
              <a:rPr lang="en-US" dirty="0" err="1"/>
              <a:t>dilakukan</a:t>
            </a:r>
            <a:r>
              <a:rPr lang="en-US" dirty="0"/>
              <a:t> </a:t>
            </a:r>
            <a:r>
              <a:rPr lang="en-US" dirty="0" err="1"/>
              <a:t>jika</a:t>
            </a:r>
            <a:r>
              <a:rPr lang="en-US" dirty="0"/>
              <a:t> </a:t>
            </a:r>
            <a:r>
              <a:rPr lang="en-US" dirty="0" err="1"/>
              <a:t>musuhMP</a:t>
            </a:r>
            <a:r>
              <a:rPr lang="en-US" dirty="0"/>
              <a:t> &gt; 20.</a:t>
            </a:r>
          </a:p>
          <a:p>
            <a:r>
              <a:rPr lang="en-US" dirty="0" err="1"/>
              <a:t>Pada</a:t>
            </a:r>
            <a:r>
              <a:rPr lang="en-US" dirty="0"/>
              <a:t> </a:t>
            </a:r>
            <a:r>
              <a:rPr lang="en-US" dirty="0" err="1"/>
              <a:t>saat</a:t>
            </a:r>
            <a:r>
              <a:rPr lang="en-US" dirty="0"/>
              <a:t> </a:t>
            </a:r>
            <a:r>
              <a:rPr lang="en-US" dirty="0" err="1"/>
              <a:t>musuh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skill </a:t>
            </a:r>
            <a:r>
              <a:rPr lang="en-US" dirty="0" err="1"/>
              <a:t>maka</a:t>
            </a:r>
            <a:r>
              <a:rPr lang="en-US" dirty="0"/>
              <a:t> </a:t>
            </a:r>
            <a:r>
              <a:rPr lang="en-US" dirty="0" err="1"/>
              <a:t>musuh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</a:t>
            </a:r>
          </a:p>
          <a:p>
            <a:r>
              <a:rPr lang="en-US" dirty="0" err="1"/>
              <a:t>Memberikan</a:t>
            </a:r>
            <a:r>
              <a:rPr lang="en-US" dirty="0"/>
              <a:t> damage </a:t>
            </a:r>
            <a:r>
              <a:rPr lang="en-US" dirty="0" err="1"/>
              <a:t>sebesar</a:t>
            </a:r>
            <a:r>
              <a:rPr lang="en-US"/>
              <a:t> 15.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1EEBDBA-BE64-4B99-838B-6060F4BB1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9FF50-D988-4E07-8BE9-1B4A30C3D4F9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3561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0F9D3A-9D93-4430-B010-CCC91A48E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Tentang</a:t>
            </a:r>
            <a:r>
              <a:rPr lang="en-US" dirty="0"/>
              <a:t> </a:t>
            </a:r>
            <a:r>
              <a:rPr lang="en-US" dirty="0" err="1"/>
              <a:t>dotHunt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1787FF-382A-4289-A687-5F09D60ABC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7360" y="1673220"/>
            <a:ext cx="10633364" cy="4351338"/>
          </a:xfrm>
        </p:spPr>
        <p:txBody>
          <a:bodyPr>
            <a:normAutofit/>
          </a:bodyPr>
          <a:lstStyle/>
          <a:p>
            <a:r>
              <a:rPr lang="en-US" dirty="0"/>
              <a:t>The Code</a:t>
            </a:r>
          </a:p>
          <a:p>
            <a:pPr lvl="1"/>
            <a:r>
              <a:rPr lang="en-US" dirty="0" err="1"/>
              <a:t>dotHunt</a:t>
            </a:r>
            <a:r>
              <a:rPr lang="en-US" dirty="0"/>
              <a:t> </a:t>
            </a:r>
            <a:r>
              <a:rPr lang="en-US" dirty="0" err="1"/>
              <a:t>ditulis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</a:t>
            </a:r>
            <a:r>
              <a:rPr lang="en-US" dirty="0" err="1"/>
              <a:t>metode</a:t>
            </a:r>
            <a:r>
              <a:rPr lang="en-US" dirty="0"/>
              <a:t> Modular Programming, yang </a:t>
            </a:r>
            <a:r>
              <a:rPr lang="en-US" dirty="0" err="1"/>
              <a:t>artinya</a:t>
            </a:r>
            <a:r>
              <a:rPr lang="en-US" dirty="0"/>
              <a:t> program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seluruhnya</a:t>
            </a:r>
            <a:r>
              <a:rPr lang="en-US" dirty="0"/>
              <a:t> </a:t>
            </a:r>
            <a:r>
              <a:rPr lang="en-US" dirty="0" err="1"/>
              <a:t>berada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satu</a:t>
            </a:r>
            <a:r>
              <a:rPr lang="en-US" dirty="0"/>
              <a:t> source file.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Program </a:t>
            </a:r>
            <a:r>
              <a:rPr lang="en-US" dirty="0" err="1"/>
              <a:t>dotHunt</a:t>
            </a:r>
            <a:r>
              <a:rPr lang="en-US" dirty="0"/>
              <a:t> </a:t>
            </a:r>
            <a:r>
              <a:rPr lang="en-US" dirty="0" err="1"/>
              <a:t>terdiri</a:t>
            </a:r>
            <a:r>
              <a:rPr lang="en-US" dirty="0"/>
              <a:t> dari:</a:t>
            </a:r>
          </a:p>
          <a:p>
            <a:pPr lvl="2"/>
            <a:r>
              <a:rPr lang="en-US" sz="2800" dirty="0" err="1">
                <a:solidFill>
                  <a:srgbClr val="00FF00"/>
                </a:solidFill>
              </a:rPr>
              <a:t>main.c</a:t>
            </a:r>
            <a:r>
              <a:rPr lang="en-US" sz="2800" dirty="0">
                <a:solidFill>
                  <a:srgbClr val="00FF00"/>
                </a:solidFill>
              </a:rPr>
              <a:t> </a:t>
            </a:r>
            <a:r>
              <a:rPr lang="en-US" sz="2800" dirty="0"/>
              <a:t>– </a:t>
            </a:r>
            <a:r>
              <a:rPr lang="en-US" sz="2400" dirty="0" err="1"/>
              <a:t>berisi</a:t>
            </a:r>
            <a:r>
              <a:rPr lang="en-US" sz="2400" dirty="0"/>
              <a:t> </a:t>
            </a:r>
            <a:r>
              <a:rPr lang="en-US" sz="2400" dirty="0" err="1"/>
              <a:t>cerita</a:t>
            </a:r>
            <a:r>
              <a:rPr lang="en-US" sz="2400" dirty="0"/>
              <a:t>, </a:t>
            </a:r>
            <a:r>
              <a:rPr lang="en-US" sz="2400" dirty="0" err="1"/>
              <a:t>metode</a:t>
            </a:r>
            <a:r>
              <a:rPr lang="en-US" sz="2400" dirty="0"/>
              <a:t>/</a:t>
            </a:r>
            <a:r>
              <a:rPr lang="en-US" sz="2400" dirty="0" err="1"/>
              <a:t>fungsi</a:t>
            </a:r>
            <a:r>
              <a:rPr lang="en-US" sz="2400" dirty="0"/>
              <a:t> UI dan battle</a:t>
            </a:r>
            <a:endParaRPr lang="en-US" sz="2400" dirty="0">
              <a:solidFill>
                <a:srgbClr val="00FF00"/>
              </a:solidFill>
            </a:endParaRPr>
          </a:p>
          <a:p>
            <a:pPr lvl="2"/>
            <a:r>
              <a:rPr lang="en-US" sz="2800" dirty="0" err="1">
                <a:solidFill>
                  <a:srgbClr val="00FF00"/>
                </a:solidFill>
              </a:rPr>
              <a:t>textEngine.h</a:t>
            </a:r>
            <a:r>
              <a:rPr lang="en-US" sz="2800" dirty="0">
                <a:solidFill>
                  <a:srgbClr val="00FF00"/>
                </a:solidFill>
              </a:rPr>
              <a:t> </a:t>
            </a:r>
            <a:r>
              <a:rPr lang="en-US" sz="2800" dirty="0"/>
              <a:t>–</a:t>
            </a:r>
            <a:r>
              <a:rPr lang="en-US" sz="2800" dirty="0">
                <a:solidFill>
                  <a:srgbClr val="00FF00"/>
                </a:solidFill>
              </a:rPr>
              <a:t> </a:t>
            </a:r>
            <a:r>
              <a:rPr lang="en-US" sz="2400" dirty="0" err="1"/>
              <a:t>berisi</a:t>
            </a:r>
            <a:r>
              <a:rPr lang="en-US" sz="2400" dirty="0"/>
              <a:t> </a:t>
            </a:r>
            <a:r>
              <a:rPr lang="en-US" sz="2400" dirty="0" err="1"/>
              <a:t>metode</a:t>
            </a:r>
            <a:r>
              <a:rPr lang="en-US" sz="2400" dirty="0"/>
              <a:t> dan </a:t>
            </a:r>
            <a:r>
              <a:rPr lang="en-US" sz="2400" dirty="0" err="1"/>
              <a:t>fungsi</a:t>
            </a:r>
            <a:r>
              <a:rPr lang="en-US" sz="2400" dirty="0"/>
              <a:t> </a:t>
            </a:r>
            <a:r>
              <a:rPr lang="en-US" sz="2400" dirty="0" err="1"/>
              <a:t>untuk</a:t>
            </a:r>
            <a:r>
              <a:rPr lang="en-US" sz="2400" dirty="0"/>
              <a:t> </a:t>
            </a:r>
            <a:r>
              <a:rPr lang="en-US" sz="2400" dirty="0" err="1"/>
              <a:t>efek</a:t>
            </a:r>
            <a:r>
              <a:rPr lang="en-US" sz="2400" dirty="0"/>
              <a:t> </a:t>
            </a:r>
            <a:r>
              <a:rPr lang="en-US" sz="2400" dirty="0" err="1"/>
              <a:t>teks</a:t>
            </a:r>
            <a:r>
              <a:rPr lang="en-US" sz="2400" dirty="0"/>
              <a:t> dan dialog</a:t>
            </a:r>
            <a:endParaRPr lang="en-US" sz="2400" dirty="0">
              <a:solidFill>
                <a:srgbClr val="00FF00"/>
              </a:solidFill>
            </a:endParaRPr>
          </a:p>
          <a:p>
            <a:pPr lvl="2"/>
            <a:r>
              <a:rPr lang="en-US" sz="2800" dirty="0" err="1">
                <a:solidFill>
                  <a:srgbClr val="00FF00"/>
                </a:solidFill>
              </a:rPr>
              <a:t>gfxEngine.h</a:t>
            </a:r>
            <a:r>
              <a:rPr lang="en-US" sz="2800" dirty="0">
                <a:solidFill>
                  <a:srgbClr val="00FF00"/>
                </a:solidFill>
              </a:rPr>
              <a:t> </a:t>
            </a:r>
            <a:r>
              <a:rPr lang="en-US" sz="2800" dirty="0"/>
              <a:t>– </a:t>
            </a:r>
            <a:r>
              <a:rPr lang="en-US" sz="2400" dirty="0" err="1"/>
              <a:t>berisi</a:t>
            </a:r>
            <a:r>
              <a:rPr lang="en-US" sz="2400" dirty="0"/>
              <a:t> </a:t>
            </a:r>
            <a:r>
              <a:rPr lang="en-US" sz="2400" dirty="0" err="1"/>
              <a:t>metode</a:t>
            </a:r>
            <a:r>
              <a:rPr lang="en-US" sz="2400" dirty="0"/>
              <a:t> </a:t>
            </a:r>
            <a:r>
              <a:rPr lang="en-US" sz="2400" dirty="0" err="1"/>
              <a:t>pemanggilan</a:t>
            </a:r>
            <a:r>
              <a:rPr lang="en-US" sz="2400" dirty="0"/>
              <a:t> </a:t>
            </a:r>
            <a:r>
              <a:rPr lang="en-US" sz="2400" dirty="0" err="1"/>
              <a:t>gambar</a:t>
            </a:r>
            <a:r>
              <a:rPr lang="en-US" sz="2400" dirty="0"/>
              <a:t> ASCII</a:t>
            </a:r>
            <a:endParaRPr lang="en-US" sz="2400" dirty="0">
              <a:solidFill>
                <a:srgbClr val="00FF00"/>
              </a:solidFill>
            </a:endParaRPr>
          </a:p>
          <a:p>
            <a:pPr lvl="2"/>
            <a:r>
              <a:rPr lang="en-US" sz="2800" dirty="0" err="1">
                <a:solidFill>
                  <a:srgbClr val="00FF00"/>
                </a:solidFill>
              </a:rPr>
              <a:t>controlEngine.h</a:t>
            </a:r>
            <a:r>
              <a:rPr lang="en-US" sz="2800" dirty="0">
                <a:solidFill>
                  <a:srgbClr val="00FF00"/>
                </a:solidFill>
              </a:rPr>
              <a:t> </a:t>
            </a:r>
            <a:r>
              <a:rPr lang="en-US" sz="2800" dirty="0"/>
              <a:t>– </a:t>
            </a:r>
            <a:r>
              <a:rPr lang="en-US" sz="1900" dirty="0" err="1"/>
              <a:t>berisi</a:t>
            </a:r>
            <a:r>
              <a:rPr lang="en-US" sz="1900" dirty="0"/>
              <a:t> </a:t>
            </a:r>
            <a:r>
              <a:rPr lang="en-US" sz="1900" dirty="0" err="1"/>
              <a:t>metode</a:t>
            </a:r>
            <a:r>
              <a:rPr lang="en-US" sz="1900" dirty="0"/>
              <a:t> dan variable </a:t>
            </a:r>
            <a:r>
              <a:rPr lang="en-US" sz="1900" dirty="0" err="1"/>
              <a:t>pengontrolan</a:t>
            </a:r>
            <a:r>
              <a:rPr lang="en-US" sz="1900" dirty="0"/>
              <a:t> </a:t>
            </a:r>
            <a:r>
              <a:rPr lang="en-US" sz="1900" dirty="0" err="1"/>
              <a:t>menggunakan</a:t>
            </a:r>
            <a:r>
              <a:rPr lang="en-US" sz="1900" dirty="0"/>
              <a:t> keyboard</a:t>
            </a:r>
            <a:endParaRPr lang="en-US" sz="1900" dirty="0">
              <a:solidFill>
                <a:srgbClr val="00FF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AB7818-9A1C-4806-8945-65F594C38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9FF50-D988-4E07-8BE9-1B4A30C3D4F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6887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33A648-EDE0-4A7E-90F3-047B0A3445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Penutup</a:t>
            </a:r>
            <a:r>
              <a:rPr lang="en-US" dirty="0"/>
              <a:t> dan </a:t>
            </a:r>
            <a:r>
              <a:rPr lang="en-US" dirty="0" err="1"/>
              <a:t>Sumber</a:t>
            </a:r>
            <a:r>
              <a:rPr lang="en-US" dirty="0"/>
              <a:t> </a:t>
            </a:r>
            <a:r>
              <a:rPr lang="en-US" dirty="0" err="1"/>
              <a:t>Referensi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B857D9-CD0E-475E-B3E1-C2DA385F2A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037320"/>
          </a:xfrm>
        </p:spPr>
        <p:txBody>
          <a:bodyPr>
            <a:normAutofit fontScale="92500" lnSpcReduction="20000"/>
          </a:bodyPr>
          <a:lstStyle/>
          <a:p>
            <a:r>
              <a:rPr lang="en-US" sz="1400" dirty="0"/>
              <a:t>1. https://cboard.cprogramming.com/cplusplus-programming/161868-how-use-ascii-art-c-cplusplus.html</a:t>
            </a:r>
          </a:p>
          <a:p>
            <a:pPr marL="0" indent="0">
              <a:buNone/>
            </a:pPr>
            <a:r>
              <a:rPr lang="en-US" sz="1400" dirty="0" err="1"/>
              <a:t>untuk</a:t>
            </a:r>
            <a:r>
              <a:rPr lang="en-US" sz="1400" dirty="0"/>
              <a:t> print </a:t>
            </a:r>
            <a:r>
              <a:rPr lang="en-US" sz="1400" dirty="0" err="1"/>
              <a:t>gambar</a:t>
            </a:r>
            <a:r>
              <a:rPr lang="en-US" sz="1400" dirty="0"/>
              <a:t> ASCII di C</a:t>
            </a:r>
          </a:p>
          <a:p>
            <a:endParaRPr lang="en-US" sz="1400" dirty="0"/>
          </a:p>
          <a:p>
            <a:r>
              <a:rPr lang="en-US" sz="1400" dirty="0"/>
              <a:t>2. http://web.theurbanpenguin.com/adding-color-to-your-output-from-c/</a:t>
            </a:r>
          </a:p>
          <a:p>
            <a:pPr marL="0" indent="0">
              <a:buNone/>
            </a:pPr>
            <a:r>
              <a:rPr lang="en-US" sz="1400" dirty="0" err="1"/>
              <a:t>untuk</a:t>
            </a:r>
            <a:r>
              <a:rPr lang="en-US" sz="1400" dirty="0"/>
              <a:t> </a:t>
            </a:r>
            <a:r>
              <a:rPr lang="en-US" sz="1400" dirty="0" err="1"/>
              <a:t>teks</a:t>
            </a:r>
            <a:r>
              <a:rPr lang="en-US" sz="1400" dirty="0"/>
              <a:t> </a:t>
            </a:r>
            <a:r>
              <a:rPr lang="en-US" sz="1400" dirty="0" err="1"/>
              <a:t>berwarna</a:t>
            </a:r>
            <a:r>
              <a:rPr lang="en-US" sz="1400" dirty="0"/>
              <a:t> di C</a:t>
            </a:r>
          </a:p>
          <a:p>
            <a:endParaRPr lang="en-US" sz="1400" dirty="0"/>
          </a:p>
          <a:p>
            <a:r>
              <a:rPr lang="en-US" sz="1400" dirty="0"/>
              <a:t>3. https://www.asciiart.eu/</a:t>
            </a:r>
          </a:p>
          <a:p>
            <a:pPr marL="0" indent="0">
              <a:buNone/>
            </a:pPr>
            <a:r>
              <a:rPr lang="en-US" sz="1400" dirty="0" err="1"/>
              <a:t>sumber</a:t>
            </a:r>
            <a:r>
              <a:rPr lang="en-US" sz="1400" dirty="0"/>
              <a:t> </a:t>
            </a:r>
            <a:r>
              <a:rPr lang="en-US" sz="1400" dirty="0" err="1"/>
              <a:t>gambar</a:t>
            </a:r>
            <a:r>
              <a:rPr lang="en-US" sz="1400" dirty="0"/>
              <a:t> </a:t>
            </a:r>
            <a:r>
              <a:rPr lang="en-US" sz="1400" dirty="0" err="1"/>
              <a:t>gambar</a:t>
            </a:r>
            <a:r>
              <a:rPr lang="en-US" sz="1400" dirty="0"/>
              <a:t> ASCII</a:t>
            </a:r>
          </a:p>
          <a:p>
            <a:endParaRPr lang="en-US" sz="1400" dirty="0"/>
          </a:p>
          <a:p>
            <a:r>
              <a:rPr lang="en-US" sz="1400" dirty="0"/>
              <a:t>4. https://stackoverflow.com/questions/10463201/getch-and-arrow-codes/11432632</a:t>
            </a:r>
          </a:p>
          <a:p>
            <a:pPr marL="0" indent="0">
              <a:buNone/>
            </a:pPr>
            <a:r>
              <a:rPr lang="en-US" sz="1400" dirty="0" err="1"/>
              <a:t>cara</a:t>
            </a:r>
            <a:r>
              <a:rPr lang="en-US" sz="1400" dirty="0"/>
              <a:t> </a:t>
            </a:r>
            <a:r>
              <a:rPr lang="en-US" sz="1400" dirty="0" err="1"/>
              <a:t>menginputkan</a:t>
            </a:r>
            <a:r>
              <a:rPr lang="en-US" sz="1400" dirty="0"/>
              <a:t> </a:t>
            </a:r>
            <a:r>
              <a:rPr lang="en-US" sz="1400" dirty="0" err="1"/>
              <a:t>arrowkey</a:t>
            </a:r>
            <a:r>
              <a:rPr lang="en-US" sz="1400" dirty="0"/>
              <a:t> di 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F82FD8-A482-4DEA-95EB-055551D91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9FF50-D988-4E07-8BE9-1B4A30C3D4F9}" type="slidenum">
              <a:rPr lang="en-US" smtClean="0"/>
              <a:t>30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16B261-BC27-446D-AC9F-3444A0A4CE36}"/>
              </a:ext>
            </a:extLst>
          </p:cNvPr>
          <p:cNvSpPr txBox="1"/>
          <p:nvPr/>
        </p:nvSpPr>
        <p:spPr>
          <a:xfrm>
            <a:off x="1136073" y="5153891"/>
            <a:ext cx="92686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PROGRAM INI TERSEDIA DALAM GITHUB.</a:t>
            </a:r>
          </a:p>
          <a:p>
            <a:endParaRPr lang="en-US" dirty="0"/>
          </a:p>
          <a:p>
            <a:r>
              <a:rPr lang="en-US" dirty="0">
                <a:hlinkClick r:id="rId2"/>
              </a:rPr>
              <a:t>https://github.com/irfanbstr/dotHunt-RPG-Game-Project</a:t>
            </a:r>
            <a:endParaRPr lang="en-US" dirty="0"/>
          </a:p>
          <a:p>
            <a:r>
              <a:rPr lang="en-US" dirty="0"/>
              <a:t>https://github.com/edgardimas</a:t>
            </a:r>
          </a:p>
        </p:txBody>
      </p:sp>
    </p:spTree>
    <p:extLst>
      <p:ext uri="{BB962C8B-B14F-4D97-AF65-F5344CB8AC3E}">
        <p14:creationId xmlns:p14="http://schemas.microsoft.com/office/powerpoint/2010/main" val="35529214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1787FF-382A-4289-A687-5F09D60ABC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7360" y="1922606"/>
            <a:ext cx="430184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A. </a:t>
            </a:r>
            <a:r>
              <a:rPr lang="en-US" dirty="0" err="1"/>
              <a:t>Sistem</a:t>
            </a:r>
            <a:r>
              <a:rPr lang="en-US" dirty="0"/>
              <a:t> Dialog</a:t>
            </a:r>
          </a:p>
          <a:p>
            <a:pPr marL="0" indent="0">
              <a:buNone/>
            </a:pPr>
            <a:r>
              <a:rPr lang="en-US" sz="2400" dirty="0" err="1"/>
              <a:t>Umumnya</a:t>
            </a:r>
            <a:r>
              <a:rPr lang="en-US" sz="2400" dirty="0"/>
              <a:t> </a:t>
            </a:r>
            <a:r>
              <a:rPr lang="en-US" sz="2400" dirty="0" err="1"/>
              <a:t>permainan</a:t>
            </a:r>
            <a:r>
              <a:rPr lang="en-US" sz="2400" dirty="0"/>
              <a:t> RPG </a:t>
            </a:r>
            <a:r>
              <a:rPr lang="en-US" sz="2400" dirty="0" err="1"/>
              <a:t>memiliki</a:t>
            </a:r>
            <a:r>
              <a:rPr lang="en-US" sz="2400" dirty="0"/>
              <a:t> </a:t>
            </a:r>
            <a:r>
              <a:rPr lang="en-US" sz="2400" dirty="0" err="1"/>
              <a:t>cerita</a:t>
            </a:r>
            <a:r>
              <a:rPr lang="en-US" sz="2400" dirty="0"/>
              <a:t> yang </a:t>
            </a:r>
            <a:r>
              <a:rPr lang="en-US" sz="2400" dirty="0" err="1"/>
              <a:t>cukup</a:t>
            </a:r>
            <a:r>
              <a:rPr lang="en-US" sz="2400" dirty="0"/>
              <a:t> </a:t>
            </a:r>
            <a:r>
              <a:rPr lang="en-US" sz="2400" dirty="0" err="1"/>
              <a:t>kompleks</a:t>
            </a:r>
            <a:r>
              <a:rPr lang="en-US" sz="2400" dirty="0"/>
              <a:t>, dan </a:t>
            </a:r>
            <a:r>
              <a:rPr lang="en-US" sz="2400" dirty="0" err="1"/>
              <a:t>disampaikan</a:t>
            </a:r>
            <a:r>
              <a:rPr lang="en-US" sz="2400" dirty="0"/>
              <a:t> </a:t>
            </a:r>
            <a:r>
              <a:rPr lang="en-US" sz="2400" dirty="0" err="1"/>
              <a:t>dalam</a:t>
            </a:r>
            <a:r>
              <a:rPr lang="en-US" sz="2400" dirty="0"/>
              <a:t> </a:t>
            </a:r>
            <a:r>
              <a:rPr lang="en-US" sz="2400" dirty="0" err="1"/>
              <a:t>bentuk</a:t>
            </a:r>
            <a:r>
              <a:rPr lang="en-US" sz="2400" dirty="0"/>
              <a:t> </a:t>
            </a:r>
            <a:r>
              <a:rPr lang="en-US" sz="2400" dirty="0" err="1"/>
              <a:t>interaksi</a:t>
            </a:r>
            <a:r>
              <a:rPr lang="en-US" sz="2400" dirty="0"/>
              <a:t> </a:t>
            </a:r>
            <a:r>
              <a:rPr lang="en-US" sz="2400" dirty="0" err="1"/>
              <a:t>karakter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 err="1"/>
              <a:t>Berikut</a:t>
            </a:r>
            <a:r>
              <a:rPr lang="en-US" sz="2400" dirty="0"/>
              <a:t> </a:t>
            </a:r>
            <a:r>
              <a:rPr lang="en-US" sz="2400" dirty="0" err="1"/>
              <a:t>merupakan</a:t>
            </a:r>
            <a:r>
              <a:rPr lang="en-US" sz="2400" dirty="0"/>
              <a:t> </a:t>
            </a:r>
            <a:r>
              <a:rPr lang="en-US" sz="2400" dirty="0" err="1"/>
              <a:t>contoh</a:t>
            </a:r>
            <a:r>
              <a:rPr lang="en-US" sz="2400" dirty="0"/>
              <a:t> system dialog dari </a:t>
            </a:r>
            <a:r>
              <a:rPr lang="en-US" sz="2400" dirty="0" err="1"/>
              <a:t>permainan</a:t>
            </a:r>
            <a:r>
              <a:rPr lang="en-US" sz="2400" dirty="0"/>
              <a:t> </a:t>
            </a:r>
            <a:r>
              <a:rPr lang="en-US" sz="2400" dirty="0" err="1"/>
              <a:t>berjudul</a:t>
            </a:r>
            <a:r>
              <a:rPr lang="en-US" sz="2400" dirty="0"/>
              <a:t> “</a:t>
            </a:r>
            <a:r>
              <a:rPr lang="en-US" sz="2400" b="1" i="1" dirty="0"/>
              <a:t>Persona 3</a:t>
            </a:r>
            <a:r>
              <a:rPr lang="en-US" sz="2400" dirty="0"/>
              <a:t>”.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7BFB5F-6408-4121-89C6-776AEBADD2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8640" y="1974272"/>
            <a:ext cx="6096000" cy="42672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BE0AB758-511B-45B8-B9B5-FE27DC0BB07D}"/>
              </a:ext>
            </a:extLst>
          </p:cNvPr>
          <p:cNvSpPr txBox="1">
            <a:spLocks/>
          </p:cNvSpPr>
          <p:nvPr/>
        </p:nvSpPr>
        <p:spPr>
          <a:xfrm>
            <a:off x="831276" y="43179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FF00"/>
                </a:solidFill>
                <a:latin typeface="Courier New" panose="02070309020205020404" pitchFamily="49" charset="0"/>
                <a:ea typeface="+mj-ea"/>
                <a:cs typeface="Courier New" panose="02070309020205020404" pitchFamily="49" charset="0"/>
              </a:defRPr>
            </a:lvl1pPr>
          </a:lstStyle>
          <a:p>
            <a:r>
              <a:rPr lang="en-US" sz="4000" dirty="0"/>
              <a:t>1. </a:t>
            </a:r>
            <a:r>
              <a:rPr lang="en-US" sz="4000" dirty="0" err="1"/>
              <a:t>Kompleksitas</a:t>
            </a:r>
            <a:r>
              <a:rPr lang="en-US" sz="4000" dirty="0"/>
              <a:t> </a:t>
            </a:r>
            <a:r>
              <a:rPr lang="en-US" sz="4000" dirty="0" err="1"/>
              <a:t>Masalah</a:t>
            </a:r>
            <a:r>
              <a:rPr lang="en-US" sz="4000" dirty="0"/>
              <a:t>:</a:t>
            </a:r>
            <a:br>
              <a:rPr lang="en-US" sz="4000" dirty="0"/>
            </a:br>
            <a:r>
              <a:rPr lang="en-US" sz="4000" dirty="0" err="1"/>
              <a:t>Elemen-Elemen</a:t>
            </a:r>
            <a:r>
              <a:rPr lang="en-US" sz="4000" dirty="0"/>
              <a:t> RPG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FB27119-F885-4EA4-B1B7-12E74F7B969F}"/>
              </a:ext>
            </a:extLst>
          </p:cNvPr>
          <p:cNvSpPr/>
          <p:nvPr/>
        </p:nvSpPr>
        <p:spPr>
          <a:xfrm>
            <a:off x="5666508" y="5008419"/>
            <a:ext cx="942109" cy="443345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059BF07-1F3F-4ED3-A4BF-14BF7B43CE31}"/>
              </a:ext>
            </a:extLst>
          </p:cNvPr>
          <p:cNvSpPr/>
          <p:nvPr/>
        </p:nvSpPr>
        <p:spPr>
          <a:xfrm>
            <a:off x="5860473" y="5347853"/>
            <a:ext cx="1953490" cy="443345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00052DF-40C0-468C-ABA2-2108E3E9575F}"/>
              </a:ext>
            </a:extLst>
          </p:cNvPr>
          <p:cNvSpPr/>
          <p:nvPr/>
        </p:nvSpPr>
        <p:spPr>
          <a:xfrm>
            <a:off x="6366163" y="2265219"/>
            <a:ext cx="2403764" cy="2348346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253B177-6D0A-4AEE-9AF3-E5F759A7195A}"/>
              </a:ext>
            </a:extLst>
          </p:cNvPr>
          <p:cNvSpPr/>
          <p:nvPr/>
        </p:nvSpPr>
        <p:spPr>
          <a:xfrm>
            <a:off x="9206350" y="2549239"/>
            <a:ext cx="2403764" cy="248689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F889D5F-D937-4A7C-A796-E6BB9BBA8191}"/>
              </a:ext>
            </a:extLst>
          </p:cNvPr>
          <p:cNvSpPr txBox="1"/>
          <p:nvPr/>
        </p:nvSpPr>
        <p:spPr>
          <a:xfrm>
            <a:off x="6892636" y="3167390"/>
            <a:ext cx="1198418" cy="523220"/>
          </a:xfrm>
          <a:prstGeom prst="rect">
            <a:avLst/>
          </a:prstGeom>
          <a:solidFill>
            <a:schemeClr val="tx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800" dirty="0" err="1">
                <a:solidFill>
                  <a:srgbClr val="FF0000"/>
                </a:solidFill>
              </a:rPr>
              <a:t>Latar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4B454CE-B773-4643-BEBF-663D0D02FD79}"/>
              </a:ext>
            </a:extLst>
          </p:cNvPr>
          <p:cNvSpPr txBox="1"/>
          <p:nvPr/>
        </p:nvSpPr>
        <p:spPr>
          <a:xfrm>
            <a:off x="6612903" y="4955421"/>
            <a:ext cx="32829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Nama </a:t>
            </a:r>
            <a:r>
              <a:rPr lang="en-US" sz="2000" dirty="0" err="1">
                <a:solidFill>
                  <a:srgbClr val="FF0000"/>
                </a:solidFill>
              </a:rPr>
              <a:t>karakter</a:t>
            </a:r>
            <a:r>
              <a:rPr lang="en-US" sz="2000" dirty="0">
                <a:solidFill>
                  <a:srgbClr val="FF0000"/>
                </a:solidFill>
              </a:rPr>
              <a:t> yang </a:t>
            </a:r>
            <a:r>
              <a:rPr lang="en-US" sz="2000" dirty="0" err="1">
                <a:solidFill>
                  <a:srgbClr val="FF0000"/>
                </a:solidFill>
              </a:rPr>
              <a:t>berbicara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F6569DB-EB39-41AD-B208-B6937C6FA72A}"/>
              </a:ext>
            </a:extLst>
          </p:cNvPr>
          <p:cNvSpPr txBox="1"/>
          <p:nvPr/>
        </p:nvSpPr>
        <p:spPr>
          <a:xfrm>
            <a:off x="7819571" y="5438745"/>
            <a:ext cx="32829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Dialog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13922E9-A033-43BA-A189-96F3A18674B0}"/>
              </a:ext>
            </a:extLst>
          </p:cNvPr>
          <p:cNvSpPr txBox="1"/>
          <p:nvPr/>
        </p:nvSpPr>
        <p:spPr>
          <a:xfrm>
            <a:off x="9705385" y="4128068"/>
            <a:ext cx="1641492" cy="707886"/>
          </a:xfrm>
          <a:prstGeom prst="rect">
            <a:avLst/>
          </a:prstGeom>
          <a:solidFill>
            <a:schemeClr val="tx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rgbClr val="FF0000"/>
                </a:solidFill>
              </a:rPr>
              <a:t>Karakter</a:t>
            </a:r>
            <a:r>
              <a:rPr lang="en-US" sz="2000" dirty="0">
                <a:solidFill>
                  <a:srgbClr val="FF0000"/>
                </a:solidFill>
              </a:rPr>
              <a:t> yang </a:t>
            </a:r>
            <a:r>
              <a:rPr lang="en-US" sz="2000" dirty="0" err="1">
                <a:solidFill>
                  <a:srgbClr val="FF0000"/>
                </a:solidFill>
              </a:rPr>
              <a:t>berbicara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3F2F8491-750B-454F-8E8A-7BA16EAF47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9FF50-D988-4E07-8BE9-1B4A30C3D4F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2896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1787FF-382A-4289-A687-5F09D60ABC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7360" y="1922605"/>
            <a:ext cx="4301840" cy="470679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A. </a:t>
            </a:r>
            <a:r>
              <a:rPr lang="en-US" dirty="0" err="1"/>
              <a:t>Sistem</a:t>
            </a:r>
            <a:r>
              <a:rPr lang="en-US" dirty="0"/>
              <a:t> Dialog</a:t>
            </a:r>
          </a:p>
          <a:p>
            <a:pPr marL="0" indent="0">
              <a:buNone/>
            </a:pPr>
            <a:r>
              <a:rPr lang="en-US" sz="2400" dirty="0"/>
              <a:t>Hasil </a:t>
            </a:r>
            <a:r>
              <a:rPr lang="en-US" sz="2400" dirty="0" err="1"/>
              <a:t>rekreasi</a:t>
            </a:r>
            <a:r>
              <a:rPr lang="en-US" sz="2400" dirty="0"/>
              <a:t> </a:t>
            </a:r>
            <a:r>
              <a:rPr lang="en-US" sz="2400" dirty="0" err="1"/>
              <a:t>elemen</a:t>
            </a:r>
            <a:r>
              <a:rPr lang="en-US" sz="2400" dirty="0"/>
              <a:t> system dialog </a:t>
            </a:r>
            <a:r>
              <a:rPr lang="en-US" sz="2400" dirty="0" err="1"/>
              <a:t>dalam</a:t>
            </a:r>
            <a:r>
              <a:rPr lang="en-US" sz="2400" dirty="0"/>
              <a:t> </a:t>
            </a:r>
            <a:r>
              <a:rPr lang="en-US" sz="2400" dirty="0" err="1"/>
              <a:t>dotHunt</a:t>
            </a:r>
            <a:r>
              <a:rPr lang="en-US" sz="2400" dirty="0"/>
              <a:t>: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 err="1"/>
              <a:t>Metode</a:t>
            </a:r>
            <a:r>
              <a:rPr lang="en-US" sz="2000" dirty="0"/>
              <a:t> text dan speak/speaking </a:t>
            </a:r>
            <a:r>
              <a:rPr lang="en-US" sz="2000" dirty="0" err="1"/>
              <a:t>akan</a:t>
            </a:r>
            <a:r>
              <a:rPr lang="en-US" sz="2000" dirty="0"/>
              <a:t> </a:t>
            </a:r>
            <a:r>
              <a:rPr lang="en-US" sz="2000" dirty="0" err="1"/>
              <a:t>dijelaskan</a:t>
            </a:r>
            <a:r>
              <a:rPr lang="en-US" sz="2000" dirty="0"/>
              <a:t> di </a:t>
            </a:r>
            <a:r>
              <a:rPr lang="en-US" sz="2000" dirty="0" err="1"/>
              <a:t>bagian</a:t>
            </a:r>
            <a:r>
              <a:rPr lang="en-US" sz="2000" dirty="0"/>
              <a:t> </a:t>
            </a:r>
            <a:r>
              <a:rPr lang="en-US" sz="2000" dirty="0" err="1"/>
              <a:t>tersendiri</a:t>
            </a:r>
            <a:endParaRPr lang="en-US" sz="200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E0AB758-511B-45B8-B9B5-FE27DC0BB07D}"/>
              </a:ext>
            </a:extLst>
          </p:cNvPr>
          <p:cNvSpPr txBox="1">
            <a:spLocks/>
          </p:cNvSpPr>
          <p:nvPr/>
        </p:nvSpPr>
        <p:spPr>
          <a:xfrm>
            <a:off x="831276" y="43179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FF00"/>
                </a:solidFill>
                <a:latin typeface="Courier New" panose="02070309020205020404" pitchFamily="49" charset="0"/>
                <a:ea typeface="+mj-ea"/>
                <a:cs typeface="Courier New" panose="02070309020205020404" pitchFamily="49" charset="0"/>
              </a:defRPr>
            </a:lvl1pPr>
          </a:lstStyle>
          <a:p>
            <a:r>
              <a:rPr lang="en-US" sz="4000"/>
              <a:t>1. Kompleksitas Masalah:</a:t>
            </a:r>
            <a:br>
              <a:rPr lang="en-US" sz="4000"/>
            </a:br>
            <a:r>
              <a:rPr lang="en-US" sz="4000"/>
              <a:t>Elemen-Elemen RPG</a:t>
            </a:r>
            <a:endParaRPr lang="en-US" sz="4000" dirty="0"/>
          </a:p>
        </p:txBody>
      </p:sp>
      <p:pic>
        <p:nvPicPr>
          <p:cNvPr id="4" name="Picture 3" descr="dotHunt by E&amp;I">
            <a:extLst>
              <a:ext uri="{FF2B5EF4-FFF2-40B4-BE49-F238E27FC236}">
                <a16:creationId xmlns:a16="http://schemas.microsoft.com/office/drawing/2014/main" id="{84D0BDCD-B29F-4180-A969-8C7D896D36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62" t="6378" r="32077" b="2223"/>
          <a:stretch/>
        </p:blipFill>
        <p:spPr>
          <a:xfrm>
            <a:off x="5707323" y="1714924"/>
            <a:ext cx="6094439" cy="4341404"/>
          </a:xfrm>
          <a:prstGeom prst="rect">
            <a:avLst/>
          </a:prstGeom>
        </p:spPr>
      </p:pic>
      <p:pic>
        <p:nvPicPr>
          <p:cNvPr id="5" name="Picture 4" descr="E:\C++ Projects\dotHunt-RPG-Game-Project\RPG Game Project (16-5 Update)\src\main.c - Dev-C++ 5.11">
            <a:extLst>
              <a:ext uri="{FF2B5EF4-FFF2-40B4-BE49-F238E27FC236}">
                <a16:creationId xmlns:a16="http://schemas.microsoft.com/office/drawing/2014/main" id="{1216C150-07F9-4DE6-A964-EDD8929B342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68" t="21055" r="31223" b="35488"/>
          <a:stretch/>
        </p:blipFill>
        <p:spPr>
          <a:xfrm>
            <a:off x="330578" y="3282234"/>
            <a:ext cx="5197762" cy="2307062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20B04BC9-3B6E-49AC-82BD-A9BB63AFA9B2}"/>
              </a:ext>
            </a:extLst>
          </p:cNvPr>
          <p:cNvSpPr/>
          <p:nvPr/>
        </p:nvSpPr>
        <p:spPr>
          <a:xfrm>
            <a:off x="7026563" y="2087419"/>
            <a:ext cx="2403764" cy="2348346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18F2047-3C89-43B2-BD5D-40CA819577D9}"/>
              </a:ext>
            </a:extLst>
          </p:cNvPr>
          <p:cNvSpPr txBox="1"/>
          <p:nvPr/>
        </p:nvSpPr>
        <p:spPr>
          <a:xfrm>
            <a:off x="8706829" y="3429000"/>
            <a:ext cx="1198418" cy="523220"/>
          </a:xfrm>
          <a:prstGeom prst="rect">
            <a:avLst/>
          </a:prstGeom>
          <a:solidFill>
            <a:schemeClr val="tx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800" dirty="0" err="1">
                <a:solidFill>
                  <a:srgbClr val="FF0000"/>
                </a:solidFill>
              </a:rPr>
              <a:t>Latar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66F2F96-896D-4925-AE1E-D0307A313E1D}"/>
              </a:ext>
            </a:extLst>
          </p:cNvPr>
          <p:cNvSpPr/>
          <p:nvPr/>
        </p:nvSpPr>
        <p:spPr>
          <a:xfrm>
            <a:off x="5588001" y="5043054"/>
            <a:ext cx="508000" cy="443345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00C716-DA80-4065-AB56-671CCE0063D7}"/>
              </a:ext>
            </a:extLst>
          </p:cNvPr>
          <p:cNvSpPr txBox="1"/>
          <p:nvPr/>
        </p:nvSpPr>
        <p:spPr>
          <a:xfrm>
            <a:off x="6274984" y="5068832"/>
            <a:ext cx="32829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Nama </a:t>
            </a:r>
            <a:r>
              <a:rPr lang="en-US" sz="2000" dirty="0" err="1">
                <a:solidFill>
                  <a:srgbClr val="FF0000"/>
                </a:solidFill>
              </a:rPr>
              <a:t>karakter</a:t>
            </a:r>
            <a:r>
              <a:rPr lang="en-US" sz="2000" dirty="0">
                <a:solidFill>
                  <a:srgbClr val="FF0000"/>
                </a:solidFill>
              </a:rPr>
              <a:t> yang </a:t>
            </a:r>
            <a:r>
              <a:rPr lang="en-US" sz="2000" dirty="0" err="1">
                <a:solidFill>
                  <a:srgbClr val="FF0000"/>
                </a:solidFill>
              </a:rPr>
              <a:t>berbicara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B904148-069D-4F52-8CF1-C94B6021289F}"/>
              </a:ext>
            </a:extLst>
          </p:cNvPr>
          <p:cNvSpPr txBox="1"/>
          <p:nvPr/>
        </p:nvSpPr>
        <p:spPr>
          <a:xfrm>
            <a:off x="10502765" y="5652161"/>
            <a:ext cx="10796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Dialog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ED2BF0-FE35-44A9-907E-17C1504F0C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9FF50-D988-4E07-8BE9-1B4A30C3D4F9}" type="slidenum">
              <a:rPr lang="en-US" smtClean="0"/>
              <a:t>5</a:t>
            </a:fld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71432F1-D1C4-44FE-BEA1-CA64AC3D5662}"/>
              </a:ext>
            </a:extLst>
          </p:cNvPr>
          <p:cNvCxnSpPr/>
          <p:nvPr/>
        </p:nvCxnSpPr>
        <p:spPr>
          <a:xfrm>
            <a:off x="4699000" y="5468942"/>
            <a:ext cx="889001" cy="29685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17949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D160594-3A7B-476E-AAD6-7A1A55C29C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9225" y="1891578"/>
            <a:ext cx="6124575" cy="423862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16997AE8-20DB-45B4-880E-24AD8E988B4B}"/>
              </a:ext>
            </a:extLst>
          </p:cNvPr>
          <p:cNvSpPr txBox="1">
            <a:spLocks/>
          </p:cNvSpPr>
          <p:nvPr/>
        </p:nvSpPr>
        <p:spPr>
          <a:xfrm>
            <a:off x="831276" y="43179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FF00"/>
                </a:solidFill>
                <a:latin typeface="Courier New" panose="02070309020205020404" pitchFamily="49" charset="0"/>
                <a:ea typeface="+mj-ea"/>
                <a:cs typeface="Courier New" panose="02070309020205020404" pitchFamily="49" charset="0"/>
              </a:defRPr>
            </a:lvl1pPr>
          </a:lstStyle>
          <a:p>
            <a:r>
              <a:rPr lang="en-US" sz="4000" dirty="0"/>
              <a:t>1. </a:t>
            </a:r>
            <a:r>
              <a:rPr lang="en-US" sz="4000" dirty="0" err="1"/>
              <a:t>Kompleksitas</a:t>
            </a:r>
            <a:r>
              <a:rPr lang="en-US" sz="4000" dirty="0"/>
              <a:t> </a:t>
            </a:r>
            <a:r>
              <a:rPr lang="en-US" sz="4000" dirty="0" err="1"/>
              <a:t>Masalah</a:t>
            </a:r>
            <a:r>
              <a:rPr lang="en-US" sz="4000" dirty="0"/>
              <a:t>:</a:t>
            </a:r>
            <a:br>
              <a:rPr lang="en-US" sz="4000" dirty="0"/>
            </a:br>
            <a:r>
              <a:rPr lang="en-US" sz="4000" dirty="0" err="1"/>
              <a:t>Elemen-Elemen</a:t>
            </a:r>
            <a:r>
              <a:rPr lang="en-US" sz="4000" dirty="0"/>
              <a:t> RPG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3D25D0D-581F-4D65-83D2-0862836DBDD5}"/>
              </a:ext>
            </a:extLst>
          </p:cNvPr>
          <p:cNvSpPr txBox="1">
            <a:spLocks/>
          </p:cNvSpPr>
          <p:nvPr/>
        </p:nvSpPr>
        <p:spPr>
          <a:xfrm>
            <a:off x="727360" y="1922606"/>
            <a:ext cx="4301840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B. </a:t>
            </a:r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Pertarungan</a:t>
            </a: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 dirty="0" err="1"/>
              <a:t>Dalam</a:t>
            </a:r>
            <a:r>
              <a:rPr lang="en-US" sz="2400" dirty="0"/>
              <a:t> </a:t>
            </a:r>
            <a:r>
              <a:rPr lang="en-US" sz="2400" dirty="0" err="1"/>
              <a:t>permainan</a:t>
            </a:r>
            <a:r>
              <a:rPr lang="en-US" sz="2400" dirty="0"/>
              <a:t> RPG, </a:t>
            </a:r>
            <a:r>
              <a:rPr lang="en-US" sz="2400" dirty="0" err="1"/>
              <a:t>dikenal</a:t>
            </a:r>
            <a:r>
              <a:rPr lang="en-US" sz="2400" dirty="0"/>
              <a:t> </a:t>
            </a:r>
            <a:r>
              <a:rPr lang="en-US" sz="2400" dirty="0" err="1"/>
              <a:t>sistem</a:t>
            </a:r>
            <a:r>
              <a:rPr lang="en-US" sz="2400" dirty="0"/>
              <a:t> </a:t>
            </a:r>
            <a:r>
              <a:rPr lang="en-US" sz="2400" dirty="0" err="1"/>
              <a:t>pertarungan</a:t>
            </a:r>
            <a:r>
              <a:rPr lang="en-US" sz="2400" dirty="0"/>
              <a:t> </a:t>
            </a:r>
            <a:r>
              <a:rPr lang="en-US" sz="2400" dirty="0" err="1"/>
              <a:t>bergilir</a:t>
            </a:r>
            <a:r>
              <a:rPr lang="en-US" sz="2400" dirty="0"/>
              <a:t> </a:t>
            </a:r>
            <a:r>
              <a:rPr lang="en-US" sz="2400" dirty="0" err="1"/>
              <a:t>atau</a:t>
            </a:r>
            <a:r>
              <a:rPr lang="en-US" sz="2400" dirty="0"/>
              <a:t> “turn-based”.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 dirty="0" err="1"/>
              <a:t>Tokoh</a:t>
            </a:r>
            <a:r>
              <a:rPr lang="en-US" sz="2400" dirty="0"/>
              <a:t> </a:t>
            </a:r>
            <a:r>
              <a:rPr lang="en-US" sz="2400" dirty="0" err="1"/>
              <a:t>pemain</a:t>
            </a:r>
            <a:r>
              <a:rPr lang="en-US" sz="2400" dirty="0"/>
              <a:t> dan </a:t>
            </a:r>
            <a:r>
              <a:rPr lang="en-US" sz="2400" dirty="0" err="1"/>
              <a:t>musuh</a:t>
            </a:r>
            <a:r>
              <a:rPr lang="en-US" sz="2400" dirty="0"/>
              <a:t> </a:t>
            </a:r>
            <a:r>
              <a:rPr lang="en-US" sz="2400" dirty="0" err="1"/>
              <a:t>secara</a:t>
            </a:r>
            <a:r>
              <a:rPr lang="en-US" sz="2400" dirty="0"/>
              <a:t> </a:t>
            </a:r>
            <a:r>
              <a:rPr lang="en-US" sz="2400" dirty="0" err="1"/>
              <a:t>bergantian</a:t>
            </a:r>
            <a:r>
              <a:rPr lang="en-US" sz="2400" dirty="0"/>
              <a:t> </a:t>
            </a:r>
            <a:r>
              <a:rPr lang="en-US" sz="2400" dirty="0" err="1"/>
              <a:t>saling</a:t>
            </a:r>
            <a:r>
              <a:rPr lang="en-US" sz="2400" dirty="0"/>
              <a:t> </a:t>
            </a:r>
            <a:r>
              <a:rPr lang="en-US" sz="2400" dirty="0" err="1"/>
              <a:t>menyerang</a:t>
            </a:r>
            <a:r>
              <a:rPr lang="en-US" sz="2400" dirty="0"/>
              <a:t> </a:t>
            </a:r>
            <a:r>
              <a:rPr lang="en-US" sz="2400" dirty="0" err="1"/>
              <a:t>hingga</a:t>
            </a:r>
            <a:r>
              <a:rPr lang="en-US" sz="2400" dirty="0"/>
              <a:t> </a:t>
            </a:r>
            <a:r>
              <a:rPr lang="en-US" sz="2400" dirty="0" err="1"/>
              <a:t>ada</a:t>
            </a:r>
            <a:r>
              <a:rPr lang="en-US" sz="2400" dirty="0"/>
              <a:t> yang </a:t>
            </a:r>
            <a:r>
              <a:rPr lang="en-US" sz="2400" dirty="0" err="1"/>
              <a:t>kalah</a:t>
            </a:r>
            <a:r>
              <a:rPr lang="en-US" sz="2400" dirty="0"/>
              <a:t>. </a:t>
            </a:r>
            <a:r>
              <a:rPr lang="en-US" sz="2400" dirty="0" err="1"/>
              <a:t>Tokoh</a:t>
            </a:r>
            <a:r>
              <a:rPr lang="en-US" sz="2400" dirty="0"/>
              <a:t> </a:t>
            </a:r>
            <a:r>
              <a:rPr lang="en-US" sz="2400" dirty="0" err="1"/>
              <a:t>pemain</a:t>
            </a:r>
            <a:r>
              <a:rPr lang="en-US" sz="2400" dirty="0"/>
              <a:t> dan </a:t>
            </a:r>
            <a:r>
              <a:rPr lang="en-US" sz="2400" dirty="0" err="1"/>
              <a:t>musuh</a:t>
            </a:r>
            <a:r>
              <a:rPr lang="en-US" sz="2400" dirty="0"/>
              <a:t> </a:t>
            </a:r>
            <a:r>
              <a:rPr lang="en-US" sz="2400" dirty="0" err="1"/>
              <a:t>dapat</a:t>
            </a:r>
            <a:r>
              <a:rPr lang="en-US" sz="2400" dirty="0"/>
              <a:t> </a:t>
            </a:r>
            <a:r>
              <a:rPr lang="en-US" sz="2400" dirty="0" err="1"/>
              <a:t>menggunakan</a:t>
            </a:r>
            <a:r>
              <a:rPr lang="en-US" sz="2400" dirty="0"/>
              <a:t> </a:t>
            </a:r>
            <a:r>
              <a:rPr lang="en-US" sz="2400" dirty="0" err="1"/>
              <a:t>perintah-perintah</a:t>
            </a:r>
            <a:r>
              <a:rPr lang="en-US" sz="2400" dirty="0"/>
              <a:t> </a:t>
            </a:r>
            <a:r>
              <a:rPr lang="en-US" sz="2400" dirty="0" err="1"/>
              <a:t>seperti</a:t>
            </a:r>
            <a:r>
              <a:rPr lang="en-US" sz="2400" dirty="0"/>
              <a:t> “</a:t>
            </a:r>
            <a:r>
              <a:rPr lang="en-US" sz="2400" dirty="0" err="1"/>
              <a:t>Serang</a:t>
            </a:r>
            <a:r>
              <a:rPr lang="en-US" sz="2400" dirty="0"/>
              <a:t>”, “</a:t>
            </a:r>
            <a:r>
              <a:rPr lang="en-US" sz="2400" dirty="0" err="1"/>
              <a:t>Bertahan</a:t>
            </a:r>
            <a:r>
              <a:rPr lang="en-US" sz="2400" dirty="0"/>
              <a:t>”, “</a:t>
            </a:r>
            <a:r>
              <a:rPr lang="en-US" sz="2400" dirty="0" err="1"/>
              <a:t>Jurus</a:t>
            </a:r>
            <a:r>
              <a:rPr lang="en-US" sz="2400" dirty="0"/>
              <a:t>” dan </a:t>
            </a:r>
            <a:r>
              <a:rPr lang="en-US" sz="2400" dirty="0" err="1"/>
              <a:t>sebagainya</a:t>
            </a:r>
            <a:r>
              <a:rPr lang="en-US" sz="2400" dirty="0"/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 dirty="0" err="1"/>
              <a:t>Berikut</a:t>
            </a:r>
            <a:r>
              <a:rPr lang="en-US" sz="2400" dirty="0"/>
              <a:t> </a:t>
            </a:r>
            <a:r>
              <a:rPr lang="en-US" sz="2400" dirty="0" err="1"/>
              <a:t>merupakan</a:t>
            </a:r>
            <a:r>
              <a:rPr lang="en-US" sz="2400" dirty="0"/>
              <a:t> </a:t>
            </a:r>
            <a:r>
              <a:rPr lang="en-US" sz="2400" dirty="0" err="1"/>
              <a:t>contoh</a:t>
            </a:r>
            <a:r>
              <a:rPr lang="en-US" sz="2400" dirty="0"/>
              <a:t> system </a:t>
            </a:r>
            <a:r>
              <a:rPr lang="en-US" sz="2400" dirty="0" err="1"/>
              <a:t>pertarungan</a:t>
            </a:r>
            <a:r>
              <a:rPr lang="en-US" sz="2400" dirty="0"/>
              <a:t> dari </a:t>
            </a:r>
            <a:r>
              <a:rPr lang="en-US" sz="2400" dirty="0" err="1"/>
              <a:t>permainan</a:t>
            </a:r>
            <a:r>
              <a:rPr lang="en-US" sz="2400" dirty="0"/>
              <a:t> </a:t>
            </a:r>
            <a:r>
              <a:rPr lang="en-US" sz="2400" dirty="0" err="1"/>
              <a:t>berjudul</a:t>
            </a:r>
            <a:r>
              <a:rPr lang="en-US" sz="2400" dirty="0"/>
              <a:t> “</a:t>
            </a:r>
            <a:r>
              <a:rPr lang="en-US" sz="2400" b="1" i="1" dirty="0"/>
              <a:t>Dragon Quest 8</a:t>
            </a:r>
            <a:r>
              <a:rPr lang="en-US" sz="2400" dirty="0"/>
              <a:t>”.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3E3AF14-F24E-4021-A987-0E80934032E6}"/>
              </a:ext>
            </a:extLst>
          </p:cNvPr>
          <p:cNvSpPr/>
          <p:nvPr/>
        </p:nvSpPr>
        <p:spPr>
          <a:xfrm>
            <a:off x="5721927" y="3629891"/>
            <a:ext cx="5320146" cy="983674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CC402D-14E1-4CCD-B7EB-D235C8267372}"/>
              </a:ext>
            </a:extLst>
          </p:cNvPr>
          <p:cNvSpPr txBox="1"/>
          <p:nvPr/>
        </p:nvSpPr>
        <p:spPr>
          <a:xfrm>
            <a:off x="9247043" y="4224565"/>
            <a:ext cx="1225852" cy="523220"/>
          </a:xfrm>
          <a:prstGeom prst="rect">
            <a:avLst/>
          </a:prstGeom>
          <a:solidFill>
            <a:schemeClr val="tx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800" dirty="0" err="1">
                <a:solidFill>
                  <a:srgbClr val="FF0000"/>
                </a:solidFill>
              </a:rPr>
              <a:t>Musuh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90D94E2-FA46-4218-9614-D2F5AABC7B6E}"/>
              </a:ext>
            </a:extLst>
          </p:cNvPr>
          <p:cNvSpPr/>
          <p:nvPr/>
        </p:nvSpPr>
        <p:spPr>
          <a:xfrm>
            <a:off x="5472545" y="2113253"/>
            <a:ext cx="5320146" cy="983674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6089786-65E6-4A66-B2D0-51D43F9B8DDE}"/>
              </a:ext>
            </a:extLst>
          </p:cNvPr>
          <p:cNvSpPr txBox="1"/>
          <p:nvPr/>
        </p:nvSpPr>
        <p:spPr>
          <a:xfrm>
            <a:off x="9247043" y="3028890"/>
            <a:ext cx="1745673" cy="400110"/>
          </a:xfrm>
          <a:prstGeom prst="rect">
            <a:avLst/>
          </a:prstGeom>
          <a:solidFill>
            <a:schemeClr val="tx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rgbClr val="FF0000"/>
                </a:solidFill>
              </a:rPr>
              <a:t>Tokoh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 err="1">
                <a:solidFill>
                  <a:srgbClr val="FF0000"/>
                </a:solidFill>
              </a:rPr>
              <a:t>Pemain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41BC4A1-02ED-4707-B99B-31022EA475BB}"/>
              </a:ext>
            </a:extLst>
          </p:cNvPr>
          <p:cNvSpPr/>
          <p:nvPr/>
        </p:nvSpPr>
        <p:spPr>
          <a:xfrm>
            <a:off x="5472545" y="4921173"/>
            <a:ext cx="2064328" cy="1209029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0A1E7C1-7783-4690-A70B-A2313FD879EA}"/>
              </a:ext>
            </a:extLst>
          </p:cNvPr>
          <p:cNvSpPr txBox="1"/>
          <p:nvPr/>
        </p:nvSpPr>
        <p:spPr>
          <a:xfrm>
            <a:off x="7418675" y="5601474"/>
            <a:ext cx="2404198" cy="400110"/>
          </a:xfrm>
          <a:prstGeom prst="rect">
            <a:avLst/>
          </a:prstGeom>
          <a:solidFill>
            <a:schemeClr val="tx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rgbClr val="FF0000"/>
                </a:solidFill>
              </a:rPr>
              <a:t>Perintah</a:t>
            </a:r>
            <a:r>
              <a:rPr lang="en-US" sz="2000" dirty="0">
                <a:solidFill>
                  <a:srgbClr val="FF0000"/>
                </a:solidFill>
              </a:rPr>
              <a:t>/Input user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38F7867-69E9-4613-AD5C-DCA582CDC6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9FF50-D988-4E07-8BE9-1B4A30C3D4F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917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16997AE8-20DB-45B4-880E-24AD8E988B4B}"/>
              </a:ext>
            </a:extLst>
          </p:cNvPr>
          <p:cNvSpPr txBox="1">
            <a:spLocks/>
          </p:cNvSpPr>
          <p:nvPr/>
        </p:nvSpPr>
        <p:spPr>
          <a:xfrm>
            <a:off x="831276" y="43179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FF00"/>
                </a:solidFill>
                <a:latin typeface="Courier New" panose="02070309020205020404" pitchFamily="49" charset="0"/>
                <a:ea typeface="+mj-ea"/>
                <a:cs typeface="Courier New" panose="02070309020205020404" pitchFamily="49" charset="0"/>
              </a:defRPr>
            </a:lvl1pPr>
          </a:lstStyle>
          <a:p>
            <a:r>
              <a:rPr lang="en-US" sz="4000" dirty="0"/>
              <a:t>1. </a:t>
            </a:r>
            <a:r>
              <a:rPr lang="en-US" sz="4000" dirty="0" err="1"/>
              <a:t>Kompleksitas</a:t>
            </a:r>
            <a:r>
              <a:rPr lang="en-US" sz="4000" dirty="0"/>
              <a:t> </a:t>
            </a:r>
            <a:r>
              <a:rPr lang="en-US" sz="4000" dirty="0" err="1"/>
              <a:t>Masalah</a:t>
            </a:r>
            <a:r>
              <a:rPr lang="en-US" sz="4000" dirty="0"/>
              <a:t>:</a:t>
            </a:r>
            <a:br>
              <a:rPr lang="en-US" sz="4000" dirty="0"/>
            </a:br>
            <a:r>
              <a:rPr lang="en-US" sz="4000" dirty="0" err="1"/>
              <a:t>Elemen-Elemen</a:t>
            </a:r>
            <a:r>
              <a:rPr lang="en-US" sz="4000" dirty="0"/>
              <a:t> RPG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3D25D0D-581F-4D65-83D2-0862836DBDD5}"/>
              </a:ext>
            </a:extLst>
          </p:cNvPr>
          <p:cNvSpPr txBox="1">
            <a:spLocks/>
          </p:cNvSpPr>
          <p:nvPr/>
        </p:nvSpPr>
        <p:spPr>
          <a:xfrm>
            <a:off x="727360" y="1922606"/>
            <a:ext cx="430184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B. </a:t>
            </a:r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Pertarungan</a:t>
            </a:r>
            <a:endParaRPr lang="en-US" dirty="0"/>
          </a:p>
          <a:p>
            <a:pPr marL="0" indent="0">
              <a:buNone/>
            </a:pPr>
            <a:r>
              <a:rPr lang="en-US" sz="2400" dirty="0"/>
              <a:t>Hasil </a:t>
            </a:r>
            <a:r>
              <a:rPr lang="en-US" sz="2400" dirty="0" err="1"/>
              <a:t>rekreasi</a:t>
            </a:r>
            <a:r>
              <a:rPr lang="en-US" sz="2400" dirty="0"/>
              <a:t> </a:t>
            </a:r>
            <a:r>
              <a:rPr lang="en-US" sz="2400" dirty="0" err="1"/>
              <a:t>elemen</a:t>
            </a:r>
            <a:r>
              <a:rPr lang="en-US" sz="2400" dirty="0"/>
              <a:t> system dialog </a:t>
            </a:r>
            <a:r>
              <a:rPr lang="en-US" sz="2400" dirty="0" err="1"/>
              <a:t>dalam</a:t>
            </a:r>
            <a:r>
              <a:rPr lang="en-US" sz="2400" dirty="0"/>
              <a:t> </a:t>
            </a:r>
            <a:r>
              <a:rPr lang="en-US" sz="2400" dirty="0" err="1"/>
              <a:t>dotHunt</a:t>
            </a:r>
            <a:r>
              <a:rPr lang="en-US" sz="2400" dirty="0"/>
              <a:t>: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 err="1"/>
              <a:t>Kode</a:t>
            </a:r>
            <a:r>
              <a:rPr lang="en-US" sz="2400" dirty="0"/>
              <a:t> </a:t>
            </a:r>
            <a:r>
              <a:rPr lang="en-US" sz="2400" dirty="0" err="1"/>
              <a:t>untuk</a:t>
            </a:r>
            <a:r>
              <a:rPr lang="en-US" sz="2400" dirty="0"/>
              <a:t> system </a:t>
            </a:r>
            <a:r>
              <a:rPr lang="en-US" sz="2400" dirty="0" err="1"/>
              <a:t>pertartungan</a:t>
            </a:r>
            <a:r>
              <a:rPr lang="en-US" sz="2400" dirty="0"/>
              <a:t> </a:t>
            </a:r>
            <a:r>
              <a:rPr lang="en-US" sz="2400" dirty="0" err="1"/>
              <a:t>cukup</a:t>
            </a:r>
            <a:r>
              <a:rPr lang="en-US" sz="2400" dirty="0"/>
              <a:t> </a:t>
            </a:r>
            <a:r>
              <a:rPr lang="en-US" sz="2400" dirty="0" err="1"/>
              <a:t>kompleks</a:t>
            </a:r>
            <a:r>
              <a:rPr lang="en-US" sz="2400" dirty="0"/>
              <a:t> dan </a:t>
            </a:r>
            <a:r>
              <a:rPr lang="en-US" sz="2400" dirty="0" err="1"/>
              <a:t>akan</a:t>
            </a:r>
            <a:r>
              <a:rPr lang="en-US" sz="2400" dirty="0"/>
              <a:t> </a:t>
            </a:r>
            <a:r>
              <a:rPr lang="en-US" sz="2400" dirty="0" err="1"/>
              <a:t>dijelaskan</a:t>
            </a:r>
            <a:r>
              <a:rPr lang="en-US" sz="2400" dirty="0"/>
              <a:t> </a:t>
            </a:r>
            <a:r>
              <a:rPr lang="en-US" sz="2400" dirty="0" err="1"/>
              <a:t>dalam</a:t>
            </a:r>
            <a:r>
              <a:rPr lang="en-US" sz="2400" dirty="0"/>
              <a:t> </a:t>
            </a:r>
            <a:r>
              <a:rPr lang="en-US" sz="2400" dirty="0" err="1"/>
              <a:t>Bagian</a:t>
            </a:r>
            <a:r>
              <a:rPr lang="en-US" sz="2400" dirty="0"/>
              <a:t> </a:t>
            </a:r>
            <a:r>
              <a:rPr lang="en-US" sz="2400" dirty="0" err="1"/>
              <a:t>tersendiri</a:t>
            </a:r>
            <a:r>
              <a:rPr lang="en-US" sz="2400" dirty="0"/>
              <a:t>, </a:t>
            </a:r>
            <a:r>
              <a:rPr lang="en-US" sz="2400" i="1" dirty="0">
                <a:solidFill>
                  <a:srgbClr val="00FF00"/>
                </a:solidFill>
              </a:rPr>
              <a:t>Battle Mechanic.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38F7867-69E9-4613-AD5C-DCA582CDC6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9FF50-D988-4E07-8BE9-1B4A30C3D4F9}" type="slidenum">
              <a:rPr lang="en-US" smtClean="0"/>
              <a:t>7</a:t>
            </a:fld>
            <a:endParaRPr lang="en-US"/>
          </a:p>
        </p:txBody>
      </p:sp>
      <p:pic>
        <p:nvPicPr>
          <p:cNvPr id="5" name="Picture 4" descr="dotHunt by E&amp;I">
            <a:extLst>
              <a:ext uri="{FF2B5EF4-FFF2-40B4-BE49-F238E27FC236}">
                <a16:creationId xmlns:a16="http://schemas.microsoft.com/office/drawing/2014/main" id="{D0F3BC86-0FB2-4585-B958-7C8602BF6DA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33" t="6332" r="26505" b="4149"/>
          <a:stretch/>
        </p:blipFill>
        <p:spPr>
          <a:xfrm>
            <a:off x="5228672" y="1922606"/>
            <a:ext cx="6235968" cy="4020994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C379EC5A-420B-4A15-B2DC-E023624A2781}"/>
              </a:ext>
            </a:extLst>
          </p:cNvPr>
          <p:cNvSpPr/>
          <p:nvPr/>
        </p:nvSpPr>
        <p:spPr>
          <a:xfrm>
            <a:off x="8901545" y="1757358"/>
            <a:ext cx="1499755" cy="983674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32FCAB59-2A9A-4599-A30B-EF094821EB42}"/>
              </a:ext>
            </a:extLst>
          </p:cNvPr>
          <p:cNvSpPr/>
          <p:nvPr/>
        </p:nvSpPr>
        <p:spPr>
          <a:xfrm>
            <a:off x="5740399" y="2445326"/>
            <a:ext cx="1499755" cy="1364674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1F61415-C316-4DB6-9D70-A6AB64C4EA75}"/>
              </a:ext>
            </a:extLst>
          </p:cNvPr>
          <p:cNvSpPr/>
          <p:nvPr/>
        </p:nvSpPr>
        <p:spPr>
          <a:xfrm>
            <a:off x="5029200" y="3263752"/>
            <a:ext cx="5702300" cy="1836891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B015FA5-9A6F-4390-B8BE-F1AD982B074A}"/>
              </a:ext>
            </a:extLst>
          </p:cNvPr>
          <p:cNvSpPr txBox="1"/>
          <p:nvPr/>
        </p:nvSpPr>
        <p:spPr>
          <a:xfrm>
            <a:off x="9528463" y="2567726"/>
            <a:ext cx="1745673" cy="338554"/>
          </a:xfrm>
          <a:prstGeom prst="rect">
            <a:avLst/>
          </a:prstGeom>
          <a:solidFill>
            <a:schemeClr val="tx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rgbClr val="FF0000"/>
                </a:solidFill>
              </a:rPr>
              <a:t>Informasi</a:t>
            </a:r>
            <a:r>
              <a:rPr lang="en-US" sz="1600" dirty="0">
                <a:solidFill>
                  <a:srgbClr val="FF0000"/>
                </a:solidFill>
              </a:rPr>
              <a:t> </a:t>
            </a:r>
            <a:r>
              <a:rPr lang="en-US" sz="1600" dirty="0" err="1">
                <a:solidFill>
                  <a:srgbClr val="FF0000"/>
                </a:solidFill>
              </a:rPr>
              <a:t>Pemain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7F847B4-9457-4EEB-AF98-1C744B156BE7}"/>
              </a:ext>
            </a:extLst>
          </p:cNvPr>
          <p:cNvSpPr txBox="1"/>
          <p:nvPr/>
        </p:nvSpPr>
        <p:spPr>
          <a:xfrm>
            <a:off x="7007514" y="2737003"/>
            <a:ext cx="859558" cy="338554"/>
          </a:xfrm>
          <a:prstGeom prst="rect">
            <a:avLst/>
          </a:prstGeom>
          <a:solidFill>
            <a:schemeClr val="tx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rgbClr val="FF0000"/>
                </a:solidFill>
              </a:rPr>
              <a:t>Musuh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3C73CF2-3056-4F4F-A649-47CE65062ECA}"/>
              </a:ext>
            </a:extLst>
          </p:cNvPr>
          <p:cNvSpPr txBox="1"/>
          <p:nvPr/>
        </p:nvSpPr>
        <p:spPr>
          <a:xfrm>
            <a:off x="8778585" y="4696569"/>
            <a:ext cx="2152387" cy="338554"/>
          </a:xfrm>
          <a:prstGeom prst="rect">
            <a:avLst/>
          </a:prstGeom>
          <a:solidFill>
            <a:schemeClr val="tx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rgbClr val="FF0000"/>
                </a:solidFill>
              </a:rPr>
              <a:t>Perintah</a:t>
            </a:r>
            <a:r>
              <a:rPr lang="en-US" sz="1600" dirty="0">
                <a:solidFill>
                  <a:srgbClr val="FF0000"/>
                </a:solidFill>
              </a:rPr>
              <a:t>/Input User</a:t>
            </a:r>
          </a:p>
        </p:txBody>
      </p:sp>
    </p:spTree>
    <p:extLst>
      <p:ext uri="{BB962C8B-B14F-4D97-AF65-F5344CB8AC3E}">
        <p14:creationId xmlns:p14="http://schemas.microsoft.com/office/powerpoint/2010/main" val="39429899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CCAAAA4-F01E-4276-AA4C-C87C3642320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088" r="10105"/>
          <a:stretch/>
        </p:blipFill>
        <p:spPr>
          <a:xfrm>
            <a:off x="5341257" y="1906999"/>
            <a:ext cx="5887420" cy="4048168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2924A2E-5355-4C5E-8AC5-46CAEFB23166}"/>
              </a:ext>
            </a:extLst>
          </p:cNvPr>
          <p:cNvSpPr txBox="1">
            <a:spLocks/>
          </p:cNvSpPr>
          <p:nvPr/>
        </p:nvSpPr>
        <p:spPr>
          <a:xfrm>
            <a:off x="831276" y="43179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FF00"/>
                </a:solidFill>
                <a:latin typeface="Courier New" panose="02070309020205020404" pitchFamily="49" charset="0"/>
                <a:ea typeface="+mj-ea"/>
                <a:cs typeface="Courier New" panose="02070309020205020404" pitchFamily="49" charset="0"/>
              </a:defRPr>
            </a:lvl1pPr>
          </a:lstStyle>
          <a:p>
            <a:r>
              <a:rPr lang="en-US" sz="4000" dirty="0"/>
              <a:t>1. </a:t>
            </a:r>
            <a:r>
              <a:rPr lang="en-US" sz="4000" dirty="0" err="1"/>
              <a:t>Kompleksitas</a:t>
            </a:r>
            <a:r>
              <a:rPr lang="en-US" sz="4000" dirty="0"/>
              <a:t> </a:t>
            </a:r>
            <a:r>
              <a:rPr lang="en-US" sz="4000" dirty="0" err="1"/>
              <a:t>Masalah</a:t>
            </a:r>
            <a:r>
              <a:rPr lang="en-US" sz="4000" dirty="0"/>
              <a:t>:</a:t>
            </a:r>
            <a:br>
              <a:rPr lang="en-US" sz="4000" dirty="0"/>
            </a:br>
            <a:r>
              <a:rPr lang="en-US" sz="4000" dirty="0" err="1"/>
              <a:t>Elemen-Elemen</a:t>
            </a:r>
            <a:r>
              <a:rPr lang="en-US" sz="4000" dirty="0"/>
              <a:t> RPG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A547AAB-0695-4DD8-A791-03BA4C364C72}"/>
              </a:ext>
            </a:extLst>
          </p:cNvPr>
          <p:cNvSpPr txBox="1">
            <a:spLocks/>
          </p:cNvSpPr>
          <p:nvPr/>
        </p:nvSpPr>
        <p:spPr>
          <a:xfrm>
            <a:off x="727360" y="1922606"/>
            <a:ext cx="430184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C. </a:t>
            </a:r>
            <a:r>
              <a:rPr lang="en-US" dirty="0" err="1"/>
              <a:t>Pemilihan</a:t>
            </a:r>
            <a:r>
              <a:rPr lang="en-US" dirty="0"/>
              <a:t> Keputusan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Salah </a:t>
            </a:r>
            <a:r>
              <a:rPr lang="en-US" sz="2400" dirty="0" err="1"/>
              <a:t>satu</a:t>
            </a:r>
            <a:r>
              <a:rPr lang="en-US" sz="2400" dirty="0"/>
              <a:t> </a:t>
            </a:r>
            <a:r>
              <a:rPr lang="en-US" sz="2400" dirty="0" err="1"/>
              <a:t>elemen</a:t>
            </a:r>
            <a:r>
              <a:rPr lang="en-US" sz="2400" dirty="0"/>
              <a:t> </a:t>
            </a:r>
            <a:r>
              <a:rPr lang="en-US" sz="2400" dirty="0" err="1"/>
              <a:t>terpenting</a:t>
            </a:r>
            <a:r>
              <a:rPr lang="en-US" sz="2400" dirty="0"/>
              <a:t> dari </a:t>
            </a:r>
            <a:r>
              <a:rPr lang="en-US" sz="2400" dirty="0" err="1"/>
              <a:t>permainan</a:t>
            </a:r>
            <a:r>
              <a:rPr lang="en-US" sz="2400" dirty="0"/>
              <a:t> RPG </a:t>
            </a:r>
            <a:r>
              <a:rPr lang="en-US" sz="2400" dirty="0" err="1"/>
              <a:t>adalah</a:t>
            </a:r>
            <a:r>
              <a:rPr lang="en-US" sz="2400" dirty="0"/>
              <a:t> </a:t>
            </a:r>
            <a:r>
              <a:rPr lang="en-US" sz="2400" dirty="0" err="1"/>
              <a:t>pemain</a:t>
            </a:r>
            <a:r>
              <a:rPr lang="en-US" sz="2400" dirty="0"/>
              <a:t> </a:t>
            </a:r>
            <a:r>
              <a:rPr lang="en-US" sz="2400" dirty="0" err="1"/>
              <a:t>sebagai</a:t>
            </a:r>
            <a:r>
              <a:rPr lang="en-US" sz="2400" dirty="0"/>
              <a:t> </a:t>
            </a:r>
            <a:r>
              <a:rPr lang="en-US" sz="2400" dirty="0" err="1"/>
              <a:t>karakter</a:t>
            </a:r>
            <a:r>
              <a:rPr lang="en-US" sz="2400" dirty="0"/>
              <a:t> </a:t>
            </a:r>
            <a:r>
              <a:rPr lang="en-US" sz="2400" dirty="0" err="1"/>
              <a:t>utama</a:t>
            </a:r>
            <a:r>
              <a:rPr lang="en-US" sz="2400" dirty="0"/>
              <a:t> </a:t>
            </a:r>
            <a:r>
              <a:rPr lang="en-US" sz="2400" dirty="0" err="1"/>
              <a:t>dapat</a:t>
            </a:r>
            <a:r>
              <a:rPr lang="en-US" sz="2400" dirty="0"/>
              <a:t> </a:t>
            </a:r>
            <a:r>
              <a:rPr lang="en-US" sz="2400" dirty="0" err="1"/>
              <a:t>menentukan</a:t>
            </a:r>
            <a:r>
              <a:rPr lang="en-US" sz="2400" dirty="0"/>
              <a:t> </a:t>
            </a:r>
            <a:r>
              <a:rPr lang="en-US" sz="2400" dirty="0" err="1"/>
              <a:t>keputusan-keputusan</a:t>
            </a:r>
            <a:r>
              <a:rPr lang="en-US" sz="2400" dirty="0"/>
              <a:t> </a:t>
            </a:r>
            <a:r>
              <a:rPr lang="en-US" sz="2400" dirty="0" err="1"/>
              <a:t>sendiri</a:t>
            </a:r>
            <a:r>
              <a:rPr lang="en-US" sz="2400" dirty="0"/>
              <a:t>, </a:t>
            </a:r>
            <a:r>
              <a:rPr lang="en-US" sz="2400" dirty="0" err="1"/>
              <a:t>dengan</a:t>
            </a:r>
            <a:r>
              <a:rPr lang="en-US" sz="2400" dirty="0"/>
              <a:t> </a:t>
            </a:r>
            <a:r>
              <a:rPr lang="en-US" sz="2400" dirty="0" err="1"/>
              <a:t>atau</a:t>
            </a:r>
            <a:r>
              <a:rPr lang="en-US" sz="2400" dirty="0"/>
              <a:t> </a:t>
            </a:r>
            <a:r>
              <a:rPr lang="en-US" sz="2400" dirty="0" err="1"/>
              <a:t>tanpa</a:t>
            </a:r>
            <a:r>
              <a:rPr lang="en-US" sz="2400" dirty="0"/>
              <a:t> </a:t>
            </a:r>
            <a:r>
              <a:rPr lang="en-US" sz="2400" dirty="0" err="1"/>
              <a:t>konsekuensi</a:t>
            </a:r>
            <a:r>
              <a:rPr lang="en-US" sz="2400" dirty="0"/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 dirty="0" err="1"/>
              <a:t>Berikut</a:t>
            </a:r>
            <a:r>
              <a:rPr lang="en-US" sz="2400" dirty="0"/>
              <a:t> </a:t>
            </a:r>
            <a:r>
              <a:rPr lang="en-US" sz="2400" dirty="0" err="1"/>
              <a:t>adalah</a:t>
            </a:r>
            <a:r>
              <a:rPr lang="en-US" sz="2400" dirty="0"/>
              <a:t> </a:t>
            </a:r>
            <a:r>
              <a:rPr lang="en-US" sz="2400" dirty="0" err="1"/>
              <a:t>contoh</a:t>
            </a:r>
            <a:r>
              <a:rPr lang="en-US" sz="2400" dirty="0"/>
              <a:t> </a:t>
            </a:r>
            <a:r>
              <a:rPr lang="en-US" sz="2400" dirty="0" err="1"/>
              <a:t>adegan</a:t>
            </a:r>
            <a:r>
              <a:rPr lang="en-US" sz="2400" dirty="0"/>
              <a:t> </a:t>
            </a:r>
            <a:r>
              <a:rPr lang="en-US" sz="2400" dirty="0" err="1"/>
              <a:t>pengambilan</a:t>
            </a:r>
            <a:r>
              <a:rPr lang="en-US" sz="2400" dirty="0"/>
              <a:t> </a:t>
            </a:r>
            <a:r>
              <a:rPr lang="en-US" sz="2400" dirty="0" err="1"/>
              <a:t>keputusan</a:t>
            </a:r>
            <a:r>
              <a:rPr lang="en-US" sz="2400" dirty="0"/>
              <a:t> </a:t>
            </a:r>
            <a:r>
              <a:rPr lang="en-US" sz="2400" dirty="0" err="1"/>
              <a:t>dalam</a:t>
            </a:r>
            <a:r>
              <a:rPr lang="en-US" sz="2400" dirty="0"/>
              <a:t> </a:t>
            </a:r>
            <a:r>
              <a:rPr lang="en-US" sz="2400" dirty="0" err="1"/>
              <a:t>permainan</a:t>
            </a:r>
            <a:r>
              <a:rPr lang="en-US" sz="2400" dirty="0"/>
              <a:t> “</a:t>
            </a:r>
            <a:r>
              <a:rPr lang="en-US" sz="2400" b="1" i="1" dirty="0"/>
              <a:t>Final Fantasy X</a:t>
            </a:r>
            <a:r>
              <a:rPr lang="en-US" sz="2400" dirty="0"/>
              <a:t>”. 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9DE3873-5820-4223-93D4-36CB248620E3}"/>
              </a:ext>
            </a:extLst>
          </p:cNvPr>
          <p:cNvSpPr/>
          <p:nvPr/>
        </p:nvSpPr>
        <p:spPr>
          <a:xfrm>
            <a:off x="6927271" y="3429000"/>
            <a:ext cx="2840183" cy="144780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947AF43-A1AC-4DF0-AE92-B779EF1B4345}"/>
              </a:ext>
            </a:extLst>
          </p:cNvPr>
          <p:cNvSpPr txBox="1"/>
          <p:nvPr/>
        </p:nvSpPr>
        <p:spPr>
          <a:xfrm>
            <a:off x="8063520" y="4476690"/>
            <a:ext cx="3020117" cy="400110"/>
          </a:xfrm>
          <a:prstGeom prst="rect">
            <a:avLst/>
          </a:prstGeom>
          <a:solidFill>
            <a:schemeClr val="tx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rgbClr val="FF0000"/>
                </a:solidFill>
              </a:rPr>
              <a:t>Memilih</a:t>
            </a:r>
            <a:r>
              <a:rPr lang="en-US" sz="2000" dirty="0">
                <a:solidFill>
                  <a:srgbClr val="FF0000"/>
                </a:solidFill>
              </a:rPr>
              <a:t> 1 dari 2 </a:t>
            </a:r>
            <a:r>
              <a:rPr lang="en-US" sz="2000" dirty="0" err="1">
                <a:solidFill>
                  <a:srgbClr val="FF0000"/>
                </a:solidFill>
              </a:rPr>
              <a:t>keputusan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882429-79F3-4C29-BACC-8E7E5319F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9FF50-D988-4E07-8BE9-1B4A30C3D4F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4925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C2924A2E-5355-4C5E-8AC5-46CAEFB23166}"/>
              </a:ext>
            </a:extLst>
          </p:cNvPr>
          <p:cNvSpPr txBox="1">
            <a:spLocks/>
          </p:cNvSpPr>
          <p:nvPr/>
        </p:nvSpPr>
        <p:spPr>
          <a:xfrm>
            <a:off x="831276" y="43179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FF00"/>
                </a:solidFill>
                <a:latin typeface="Courier New" panose="02070309020205020404" pitchFamily="49" charset="0"/>
                <a:ea typeface="+mj-ea"/>
                <a:cs typeface="Courier New" panose="02070309020205020404" pitchFamily="49" charset="0"/>
              </a:defRPr>
            </a:lvl1pPr>
          </a:lstStyle>
          <a:p>
            <a:r>
              <a:rPr lang="en-US" sz="4000" dirty="0"/>
              <a:t>1. </a:t>
            </a:r>
            <a:r>
              <a:rPr lang="en-US" sz="4000" dirty="0" err="1"/>
              <a:t>Kompleksitas</a:t>
            </a:r>
            <a:r>
              <a:rPr lang="en-US" sz="4000" dirty="0"/>
              <a:t> </a:t>
            </a:r>
            <a:r>
              <a:rPr lang="en-US" sz="4000" dirty="0" err="1"/>
              <a:t>Masalah</a:t>
            </a:r>
            <a:r>
              <a:rPr lang="en-US" sz="4000" dirty="0"/>
              <a:t>:</a:t>
            </a:r>
            <a:br>
              <a:rPr lang="en-US" sz="4000" dirty="0"/>
            </a:br>
            <a:r>
              <a:rPr lang="en-US" sz="4000" dirty="0" err="1"/>
              <a:t>Elemen-Elemen</a:t>
            </a:r>
            <a:r>
              <a:rPr lang="en-US" sz="4000" dirty="0"/>
              <a:t> RPG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A547AAB-0695-4DD8-A791-03BA4C364C72}"/>
              </a:ext>
            </a:extLst>
          </p:cNvPr>
          <p:cNvSpPr txBox="1">
            <a:spLocks/>
          </p:cNvSpPr>
          <p:nvPr/>
        </p:nvSpPr>
        <p:spPr>
          <a:xfrm>
            <a:off x="727360" y="1922606"/>
            <a:ext cx="430184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C. </a:t>
            </a:r>
            <a:r>
              <a:rPr lang="en-US" dirty="0" err="1"/>
              <a:t>Pemilihan</a:t>
            </a:r>
            <a:r>
              <a:rPr lang="en-US" dirty="0"/>
              <a:t> Keputusan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Hasil </a:t>
            </a:r>
            <a:r>
              <a:rPr lang="en-US" sz="2400" dirty="0" err="1"/>
              <a:t>rekreasi</a:t>
            </a:r>
            <a:r>
              <a:rPr lang="en-US" sz="2400" dirty="0"/>
              <a:t> </a:t>
            </a:r>
            <a:r>
              <a:rPr lang="en-US" sz="2400" dirty="0" err="1"/>
              <a:t>dalam</a:t>
            </a:r>
            <a:r>
              <a:rPr lang="en-US" sz="2400" dirty="0"/>
              <a:t> </a:t>
            </a:r>
            <a:r>
              <a:rPr lang="en-US" sz="2400" dirty="0" err="1"/>
              <a:t>dotHunt</a:t>
            </a:r>
            <a:r>
              <a:rPr lang="en-US" sz="2400" dirty="0"/>
              <a:t>: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882429-79F3-4C29-BACC-8E7E5319F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9FF50-D988-4E07-8BE9-1B4A30C3D4F9}" type="slidenum">
              <a:rPr lang="en-US" smtClean="0"/>
              <a:t>9</a:t>
            </a:fld>
            <a:endParaRPr lang="en-US"/>
          </a:p>
        </p:txBody>
      </p:sp>
      <p:pic>
        <p:nvPicPr>
          <p:cNvPr id="5" name="Picture 4" descr="E:\C++ Projects\dotHunt-RPG-Game-Project\RPG Game Project (20-5 Update)\src\main.c - Dev-C++ 5.11">
            <a:extLst>
              <a:ext uri="{FF2B5EF4-FFF2-40B4-BE49-F238E27FC236}">
                <a16:creationId xmlns:a16="http://schemas.microsoft.com/office/drawing/2014/main" id="{85D06456-B0EF-4745-B09F-383707B9640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68" t="14435" r="10114" b="11265"/>
          <a:stretch/>
        </p:blipFill>
        <p:spPr>
          <a:xfrm>
            <a:off x="644369" y="3030182"/>
            <a:ext cx="6608531" cy="3441129"/>
          </a:xfrm>
          <a:prstGeom prst="rect">
            <a:avLst/>
          </a:prstGeom>
        </p:spPr>
      </p:pic>
      <p:pic>
        <p:nvPicPr>
          <p:cNvPr id="3" name="Picture 2" descr="dotHunt by E&amp;I">
            <a:extLst>
              <a:ext uri="{FF2B5EF4-FFF2-40B4-BE49-F238E27FC236}">
                <a16:creationId xmlns:a16="http://schemas.microsoft.com/office/drawing/2014/main" id="{FBC03E8D-6E62-4DAF-AF9C-CE006FC58B0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9" t="5586" r="78120" b="75920"/>
          <a:stretch/>
        </p:blipFill>
        <p:spPr>
          <a:xfrm>
            <a:off x="6562649" y="1922606"/>
            <a:ext cx="4791151" cy="2195946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19DE3873-5820-4223-93D4-36CB248620E3}"/>
              </a:ext>
            </a:extLst>
          </p:cNvPr>
          <p:cNvSpPr/>
          <p:nvPr/>
        </p:nvSpPr>
        <p:spPr>
          <a:xfrm>
            <a:off x="6934195" y="2622610"/>
            <a:ext cx="2840183" cy="144780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947AF43-A1AC-4DF0-AE92-B779EF1B4345}"/>
              </a:ext>
            </a:extLst>
          </p:cNvPr>
          <p:cNvSpPr txBox="1"/>
          <p:nvPr/>
        </p:nvSpPr>
        <p:spPr>
          <a:xfrm>
            <a:off x="8070444" y="3670300"/>
            <a:ext cx="3020117" cy="400110"/>
          </a:xfrm>
          <a:prstGeom prst="rect">
            <a:avLst/>
          </a:prstGeom>
          <a:solidFill>
            <a:schemeClr val="tx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rgbClr val="FF0000"/>
                </a:solidFill>
              </a:rPr>
              <a:t>Memilih</a:t>
            </a:r>
            <a:r>
              <a:rPr lang="en-US" sz="2000" dirty="0">
                <a:solidFill>
                  <a:srgbClr val="FF0000"/>
                </a:solidFill>
              </a:rPr>
              <a:t> 1 dari 2 </a:t>
            </a:r>
            <a:r>
              <a:rPr lang="en-US" sz="2000" dirty="0" err="1">
                <a:solidFill>
                  <a:srgbClr val="FF0000"/>
                </a:solidFill>
              </a:rPr>
              <a:t>keputusan</a:t>
            </a:r>
            <a:endParaRPr 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82494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2377</TotalTime>
  <Words>1427</Words>
  <Application>Microsoft Office PowerPoint</Application>
  <PresentationFormat>Widescreen</PresentationFormat>
  <Paragraphs>219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5" baseType="lpstr">
      <vt:lpstr>Arial</vt:lpstr>
      <vt:lpstr>Calibri</vt:lpstr>
      <vt:lpstr>Calibri Light</vt:lpstr>
      <vt:lpstr>Courier New</vt:lpstr>
      <vt:lpstr>Office Theme</vt:lpstr>
      <vt:lpstr>.HUNT(dotHunt) Sebuah Role-Playing Game Berbasis Teks</vt:lpstr>
      <vt:lpstr>Tentang dotHunt</vt:lpstr>
      <vt:lpstr>Tentang dotHunt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2. Orisinalitas</vt:lpstr>
      <vt:lpstr>3a. Judul Program</vt:lpstr>
      <vt:lpstr>3a. Judul Program (Source Code)</vt:lpstr>
      <vt:lpstr>3b. Menu Utama</vt:lpstr>
      <vt:lpstr>3b. Menu Utama (Source Code)</vt:lpstr>
      <vt:lpstr>3b. Menu Utama (Source Code)</vt:lpstr>
      <vt:lpstr>4. Menu Bantuan</vt:lpstr>
      <vt:lpstr>4. Menu Bantuan (Source Code)</vt:lpstr>
      <vt:lpstr>5. Program dapat dijalankan berulang dan keluar saat dihendaki.</vt:lpstr>
      <vt:lpstr>5. Program dapat dijalankan berulang dan keluar saat dihendaki.</vt:lpstr>
      <vt:lpstr>6&amp;7.Error Handling &amp; Message</vt:lpstr>
      <vt:lpstr>Error Handling &amp; Message</vt:lpstr>
      <vt:lpstr>8&amp;9&amp;10. Penulisan Rapi, dilengkapi komentar, dan variable sesuai.</vt:lpstr>
      <vt:lpstr>Flowchart Keseluruhan</vt:lpstr>
      <vt:lpstr>Flowchart Battle</vt:lpstr>
      <vt:lpstr>Battle Mechanic</vt:lpstr>
      <vt:lpstr>Burn/Frost/Shock effect</vt:lpstr>
      <vt:lpstr>Choice1</vt:lpstr>
      <vt:lpstr>Choice2</vt:lpstr>
      <vt:lpstr>Gerak Musuh</vt:lpstr>
      <vt:lpstr>Penutup dan Sumber Referensi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.HUNT Sebuah Role-Playing Game Berbasis Teks</dc:title>
  <dc:creator>Irfan B.S.</dc:creator>
  <cp:lastModifiedBy>Irfan B.S.</cp:lastModifiedBy>
  <cp:revision>36</cp:revision>
  <dcterms:created xsi:type="dcterms:W3CDTF">2018-05-18T05:31:35Z</dcterms:created>
  <dcterms:modified xsi:type="dcterms:W3CDTF">2018-05-20T07:56:14Z</dcterms:modified>
</cp:coreProperties>
</file>